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diagrams/data1.xml" ContentType="application/vnd.openxmlformats-officedocument.drawingml.diagramData+xml"/>
  <Override PartName="/ppt/diagrams/data2.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quickStyle1.xml" ContentType="application/vnd.openxmlformats-officedocument.drawingml.diagramStyle+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colors1.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5" r:id="rId3"/>
  </p:sldMasterIdLst>
  <p:notesMasterIdLst>
    <p:notesMasterId r:id="rId16"/>
  </p:notesMasterIdLst>
  <p:sldIdLst>
    <p:sldId id="2145706704" r:id="rId4"/>
    <p:sldId id="2145706705" r:id="rId5"/>
    <p:sldId id="2145706706" r:id="rId6"/>
    <p:sldId id="2145706707" r:id="rId7"/>
    <p:sldId id="2145706708" r:id="rId8"/>
    <p:sldId id="2145706709" r:id="rId9"/>
    <p:sldId id="2145706710" r:id="rId10"/>
    <p:sldId id="2145706711" r:id="rId11"/>
    <p:sldId id="2145706712" r:id="rId12"/>
    <p:sldId id="2145706713" r:id="rId13"/>
    <p:sldId id="2145706714" r:id="rId14"/>
    <p:sldId id="214570671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93" d="100"/>
          <a:sy n="93" d="100"/>
        </p:scale>
        <p:origin x="57" y="3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customXml" Target="../customXml/item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ustomXml" Target="../customXml/item3.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ustomXml" Target="../customXml/item2.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2_3" csCatId="accent2"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Estándares</a:t>
          </a:r>
          <a:endParaRPr lang="en-US" sz="2000" dirty="0">
            <a:latin typeface="Segoe UI" panose="020B0502040204020203" pitchFamily="34" charset="0"/>
            <a:cs typeface="Segoe UI" panose="020B0502040204020203" pitchFamily="34" charset="0"/>
          </a:endParaRP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dirty="0" err="1">
              <a:latin typeface="Segoe UI" panose="020B0502040204020203" pitchFamily="34" charset="0"/>
              <a:cs typeface="Segoe UI" panose="020B0502040204020203" pitchFamily="34" charset="0"/>
            </a:rPr>
            <a:t>mejores</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prácticas</a:t>
          </a:r>
          <a:r>
            <a:rPr lang="en-US" sz="2000" dirty="0">
              <a:latin typeface="Segoe UI" panose="020B0502040204020203" pitchFamily="34" charset="0"/>
              <a:cs typeface="Segoe UI" panose="020B0502040204020203" pitchFamily="34" charset="0"/>
            </a:rPr>
            <a:t>
</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dirty="0" err="1">
              <a:latin typeface="Segoe UI" panose="020B0502040204020203" pitchFamily="34" charset="0"/>
              <a:cs typeface="Segoe UI" panose="020B0502040204020203" pitchFamily="34" charset="0"/>
            </a:rPr>
            <a:t>iteración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rápida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diseño</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emergente</a:t>
          </a:r>
          <a:r>
            <a:rPr lang="en-US" sz="20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dirty="0" err="1">
              <a:latin typeface="Segoe UI" panose="020B0502040204020203" pitchFamily="34" charset="0"/>
              <a:cs typeface="Segoe UI" panose="020B0502040204020203" pitchFamily="34" charset="0"/>
            </a:rPr>
            <a:t>tecnología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moderna</a:t>
          </a:r>
          <a:r>
            <a:rPr lang="en-US" sz="2000" dirty="0">
              <a:latin typeface="Segoe UI" panose="020B0502040204020203" pitchFamily="34" charset="0"/>
              <a:cs typeface="Segoe UI" panose="020B0502040204020203" pitchFamily="34" charset="0"/>
            </a:rPr>
            <a:t>
</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dirty="0" err="1">
              <a:latin typeface="Segoe UI" panose="020B0502040204020203" pitchFamily="34" charset="0"/>
              <a:cs typeface="Segoe UI" panose="020B0502040204020203" pitchFamily="34" charset="0"/>
            </a:rPr>
            <a:t>ecosistema</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comunidad</a:t>
          </a:r>
          <a:r>
            <a:rPr lang="en-US" sz="2000" dirty="0">
              <a:latin typeface="Segoe UI" panose="020B0502040204020203" pitchFamily="34" charset="0"/>
              <a:cs typeface="Segoe UI" panose="020B0502040204020203" pitchFamily="34" charset="0"/>
            </a:rPr>
            <a:t> global
</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3747C-0F33-4F00-B3C4-1AA730163EB2}"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073719A9-334D-46FB-9D96-588DE9087E77}">
      <dgm:prSet phldrT="[Text]" phldr="0" custT="1"/>
      <dgm:spPr>
        <a:xfrm>
          <a:off x="435910"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gm:spPr>
      <dgm:t>
        <a:bodyPr/>
        <a:lstStyle/>
        <a:p>
          <a:pPr>
            <a:buNone/>
          </a:pPr>
          <a:r>
            <a:rPr lang="es-ES" sz="900" dirty="0">
              <a:solidFill>
                <a:srgbClr val="243A5E"/>
              </a:solidFill>
              <a:latin typeface="Segoe UI"/>
              <a:ea typeface="+mn-ea"/>
              <a:cs typeface="+mn-cs"/>
            </a:rPr>
            <a:t>Definir el problema con grupos clave
</a:t>
          </a:r>
          <a:endParaRPr lang="en-US" sz="900" dirty="0">
            <a:solidFill>
              <a:srgbClr val="243A5E"/>
            </a:solidFill>
            <a:latin typeface="Segoe UI"/>
            <a:ea typeface="+mn-ea"/>
            <a:cs typeface="+mn-cs"/>
          </a:endParaRPr>
        </a:p>
      </dgm:t>
    </dgm:pt>
    <dgm:pt modelId="{D8E13539-D6CF-47C1-B5E9-22531A3E483A}" type="parTrans" cxnId="{7B588CE6-0F7D-4188-9BB2-CAEDF9076352}">
      <dgm:prSet/>
      <dgm:spPr/>
      <dgm:t>
        <a:bodyPr/>
        <a:lstStyle/>
        <a:p>
          <a:endParaRPr lang="en-US" sz="900">
            <a:solidFill>
              <a:schemeClr val="bg2"/>
            </a:solidFill>
          </a:endParaRPr>
        </a:p>
      </dgm:t>
    </dgm:pt>
    <dgm:pt modelId="{17749051-BA9B-4C64-903B-05EFBFAC3D43}" type="sibTrans" cxnId="{7B588CE6-0F7D-4188-9BB2-CAEDF9076352}">
      <dgm:prSet/>
      <dgm:spPr/>
      <dgm:t>
        <a:bodyPr/>
        <a:lstStyle/>
        <a:p>
          <a:endParaRPr lang="en-US" sz="900">
            <a:solidFill>
              <a:schemeClr val="bg2"/>
            </a:solidFill>
          </a:endParaRPr>
        </a:p>
      </dgm:t>
    </dgm:pt>
    <dgm:pt modelId="{DEA3A580-C8CC-4225-91C1-25F3F02172E8}">
      <dgm:prSet phldrT="[Text]" phldr="0" custT="1"/>
      <dgm:spPr>
        <a:xfrm>
          <a:off x="1856134"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gm:spPr>
      <dgm:t>
        <a:bodyPr/>
        <a:lstStyle/>
        <a:p>
          <a:pPr>
            <a:buNone/>
          </a:pPr>
          <a:r>
            <a:rPr lang="es-ES" sz="900" b="0" dirty="0">
              <a:solidFill>
                <a:srgbClr val="243A5E"/>
              </a:solidFill>
              <a:latin typeface="Segoe UI"/>
              <a:ea typeface="+mn-ea"/>
              <a:cs typeface="+mn-cs"/>
            </a:rPr>
            <a:t>Definir los datos necesarios y recopilar datos de forma inclusiva
</a:t>
          </a:r>
          <a:endParaRPr lang="en-US" sz="900" b="0" dirty="0">
            <a:solidFill>
              <a:srgbClr val="243A5E"/>
            </a:solidFill>
            <a:latin typeface="Segoe UI"/>
            <a:ea typeface="+mn-ea"/>
            <a:cs typeface="+mn-cs"/>
          </a:endParaRPr>
        </a:p>
      </dgm:t>
    </dgm:pt>
    <dgm:pt modelId="{5472D884-99DE-41D7-B802-22CE06AACDA6}" type="parTrans" cxnId="{90E340FD-92A5-4313-BD26-1E90183A2995}">
      <dgm:prSet/>
      <dgm:spPr/>
      <dgm:t>
        <a:bodyPr/>
        <a:lstStyle/>
        <a:p>
          <a:endParaRPr lang="en-US" sz="900">
            <a:solidFill>
              <a:schemeClr val="bg2"/>
            </a:solidFill>
          </a:endParaRPr>
        </a:p>
      </dgm:t>
    </dgm:pt>
    <dgm:pt modelId="{A0ABD80F-DFB1-43C7-B50F-5A37E3A15101}" type="sibTrans" cxnId="{90E340FD-92A5-4313-BD26-1E90183A2995}">
      <dgm:prSet/>
      <dgm:spPr/>
      <dgm:t>
        <a:bodyPr/>
        <a:lstStyle/>
        <a:p>
          <a:endParaRPr lang="en-US" sz="900">
            <a:solidFill>
              <a:schemeClr val="bg2"/>
            </a:solidFill>
          </a:endParaRPr>
        </a:p>
      </dgm:t>
    </dgm:pt>
    <dgm:pt modelId="{7F6894CB-64DD-4554-B714-A348532FE66A}">
      <dgm:prSet phldrT="[Text]" phldr="0" custT="1"/>
      <dgm:spPr>
        <a:xfrm>
          <a:off x="3276359"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gm:spPr>
      <dgm:t>
        <a:bodyPr/>
        <a:lstStyle/>
        <a:p>
          <a:pPr>
            <a:buNone/>
          </a:pPr>
          <a:r>
            <a:rPr lang="es-ES" sz="900" dirty="0">
              <a:solidFill>
                <a:srgbClr val="243A5E"/>
              </a:solidFill>
              <a:latin typeface="Segoe UI"/>
              <a:ea typeface="+mn-ea"/>
              <a:cs typeface="+mn-cs"/>
            </a:rPr>
            <a:t>mover conjuntos de datos a la nube, con seguridad y privacidad
</a:t>
          </a:r>
          <a:endParaRPr lang="en-US" sz="900" b="1" dirty="0">
            <a:solidFill>
              <a:srgbClr val="243A5E"/>
            </a:solidFill>
            <a:latin typeface="Segoe UI"/>
            <a:ea typeface="+mn-ea"/>
            <a:cs typeface="+mn-cs"/>
          </a:endParaRPr>
        </a:p>
      </dgm:t>
    </dgm:pt>
    <dgm:pt modelId="{4EFC7039-DD07-4DCC-B2E0-1875F7EA1EE6}" type="parTrans" cxnId="{A55A2C53-266A-45B0-8962-5E207D6DA727}">
      <dgm:prSet/>
      <dgm:spPr/>
      <dgm:t>
        <a:bodyPr/>
        <a:lstStyle/>
        <a:p>
          <a:endParaRPr lang="en-US" sz="900">
            <a:solidFill>
              <a:schemeClr val="bg2"/>
            </a:solidFill>
          </a:endParaRPr>
        </a:p>
      </dgm:t>
    </dgm:pt>
    <dgm:pt modelId="{16F48C0D-AA17-4719-8775-B21F84135E7D}" type="sibTrans" cxnId="{A55A2C53-266A-45B0-8962-5E207D6DA727}">
      <dgm:prSet/>
      <dgm:spPr/>
      <dgm:t>
        <a:bodyPr/>
        <a:lstStyle/>
        <a:p>
          <a:endParaRPr lang="en-US" sz="900">
            <a:solidFill>
              <a:schemeClr val="bg2"/>
            </a:solidFill>
          </a:endParaRPr>
        </a:p>
      </dgm:t>
    </dgm:pt>
    <dgm:pt modelId="{981DF263-9BE6-402C-942F-F3DADE3037AA}">
      <dgm:prSet phldrT="[Text]" phldr="0" custT="1"/>
      <dgm:spPr>
        <a:xfrm>
          <a:off x="6116809" y="2427852"/>
          <a:ext cx="1282484" cy="1282870"/>
        </a:xfr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gm:spPr>
      <dgm:t>
        <a:bodyPr/>
        <a:lstStyle/>
        <a:p>
          <a:pPr>
            <a:buNone/>
          </a:pPr>
          <a:r>
            <a:rPr lang="es-ES" sz="900" dirty="0">
              <a:solidFill>
                <a:srgbClr val="243A5E"/>
              </a:solidFill>
              <a:latin typeface="Segoe UI"/>
              <a:ea typeface="+mn-ea"/>
              <a:cs typeface="+mn-cs"/>
            </a:rPr>
            <a:t>desarrollar y probar modelos de IA fiables
</a:t>
          </a:r>
          <a:endParaRPr lang="en-US" sz="900" b="1" dirty="0">
            <a:solidFill>
              <a:srgbClr val="243A5E"/>
            </a:solidFill>
            <a:latin typeface="Segoe UI"/>
            <a:ea typeface="+mn-ea"/>
            <a:cs typeface="+mn-cs"/>
          </a:endParaRPr>
        </a:p>
      </dgm:t>
    </dgm:pt>
    <dgm:pt modelId="{4894A92D-158C-4C83-9F19-8D7C6B0FB644}" type="parTrans" cxnId="{2FE23A6B-8764-44B6-ABFB-F6B5F38D64F1}">
      <dgm:prSet/>
      <dgm:spPr/>
      <dgm:t>
        <a:bodyPr/>
        <a:lstStyle/>
        <a:p>
          <a:endParaRPr lang="en-US" sz="900">
            <a:solidFill>
              <a:schemeClr val="bg2"/>
            </a:solidFill>
          </a:endParaRPr>
        </a:p>
      </dgm:t>
    </dgm:pt>
    <dgm:pt modelId="{2CA6F6DB-0F9F-43C4-84AF-F7A8BF2A76B2}" type="sibTrans" cxnId="{2FE23A6B-8764-44B6-ABFB-F6B5F38D64F1}">
      <dgm:prSet/>
      <dgm:spPr/>
      <dgm:t>
        <a:bodyPr/>
        <a:lstStyle/>
        <a:p>
          <a:endParaRPr lang="en-US" sz="900">
            <a:solidFill>
              <a:schemeClr val="bg2"/>
            </a:solidFill>
          </a:endParaRPr>
        </a:p>
      </dgm:t>
    </dgm:pt>
    <dgm:pt modelId="{08163401-6532-4C97-B9DC-3B476960F1EB}">
      <dgm:prSet phldrT="[Text]" phldr="0" custT="1"/>
      <dgm:spPr>
        <a:xfrm>
          <a:off x="8957258" y="2427852"/>
          <a:ext cx="1282484" cy="1282870"/>
        </a:xfr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gm:spPr>
      <dgm:t>
        <a:bodyPr/>
        <a:lstStyle/>
        <a:p>
          <a:pPr>
            <a:buNone/>
          </a:pPr>
          <a:r>
            <a:rPr lang="es-ES" sz="900" dirty="0">
              <a:solidFill>
                <a:srgbClr val="243A5E"/>
              </a:solidFill>
              <a:latin typeface="Segoe UI"/>
              <a:ea typeface="+mn-ea"/>
              <a:cs typeface="+mn-cs"/>
            </a:rPr>
            <a:t>experiencias piloto de IA, iterado con retroalimentación
</a:t>
          </a:r>
          <a:endParaRPr lang="en-US" sz="900" dirty="0">
            <a:solidFill>
              <a:srgbClr val="243A5E"/>
            </a:solidFill>
            <a:latin typeface="Segoe UI"/>
            <a:ea typeface="+mn-ea"/>
            <a:cs typeface="+mn-cs"/>
          </a:endParaRPr>
        </a:p>
      </dgm:t>
    </dgm:pt>
    <dgm:pt modelId="{44CFF59F-2263-4499-8BA1-DB3D24CE8CEB}" type="parTrans" cxnId="{638E6E9A-2874-447D-AC1C-314A6CF6FC6C}">
      <dgm:prSet/>
      <dgm:spPr/>
      <dgm:t>
        <a:bodyPr/>
        <a:lstStyle/>
        <a:p>
          <a:endParaRPr lang="en-US" sz="900">
            <a:solidFill>
              <a:schemeClr val="bg2"/>
            </a:solidFill>
          </a:endParaRPr>
        </a:p>
      </dgm:t>
    </dgm:pt>
    <dgm:pt modelId="{BC6BF238-0CE0-4379-A5D0-67A2BF8FF7E9}" type="sibTrans" cxnId="{638E6E9A-2874-447D-AC1C-314A6CF6FC6C}">
      <dgm:prSet/>
      <dgm:spPr/>
      <dgm:t>
        <a:bodyPr/>
        <a:lstStyle/>
        <a:p>
          <a:endParaRPr lang="en-US" sz="900">
            <a:solidFill>
              <a:schemeClr val="bg2"/>
            </a:solidFill>
          </a:endParaRPr>
        </a:p>
      </dgm:t>
    </dgm:pt>
    <dgm:pt modelId="{2977FAB5-83BB-44C8-B40F-ABB553AAD677}">
      <dgm:prSet phldrT="[Text]" phldr="0" custT="1"/>
      <dgm:spPr>
        <a:xfrm>
          <a:off x="7537033" y="2427852"/>
          <a:ext cx="1282484" cy="1282870"/>
        </a:xfr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gm:spPr>
      <dgm:t>
        <a:bodyPr lIns="0" tIns="0" rIns="0" bIns="0"/>
        <a:lstStyle/>
        <a:p>
          <a:pPr>
            <a:buNone/>
          </a:pPr>
          <a:r>
            <a:rPr lang="en-US" sz="900" dirty="0" err="1">
              <a:solidFill>
                <a:srgbClr val="243A5E"/>
              </a:solidFill>
              <a:latin typeface="Segoe UI"/>
              <a:ea typeface="+mn-ea"/>
              <a:cs typeface="+mn-cs"/>
            </a:rPr>
            <a:t>documentar</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métodos</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analíticos</a:t>
          </a:r>
          <a:r>
            <a:rPr lang="en-US" sz="900" dirty="0">
              <a:solidFill>
                <a:srgbClr val="243A5E"/>
              </a:solidFill>
              <a:latin typeface="Segoe UI"/>
              <a:ea typeface="+mn-ea"/>
              <a:cs typeface="+mn-cs"/>
            </a:rPr>
            <a:t> para la </a:t>
          </a:r>
          <a:r>
            <a:rPr lang="en-US" sz="900" dirty="0" err="1">
              <a:solidFill>
                <a:srgbClr val="243A5E"/>
              </a:solidFill>
              <a:latin typeface="Segoe UI"/>
              <a:ea typeface="+mn-ea"/>
              <a:cs typeface="+mn-cs"/>
            </a:rPr>
            <a:t>transparencia</a:t>
          </a:r>
          <a:r>
            <a:rPr lang="en-US" sz="900" dirty="0">
              <a:solidFill>
                <a:srgbClr val="243A5E"/>
              </a:solidFill>
              <a:latin typeface="Segoe UI"/>
              <a:ea typeface="+mn-ea"/>
              <a:cs typeface="+mn-cs"/>
            </a:rPr>
            <a:t>
</a:t>
          </a:r>
          <a:endParaRPr lang="en-US" sz="900" b="1" dirty="0">
            <a:solidFill>
              <a:srgbClr val="243A5E"/>
            </a:solidFill>
            <a:latin typeface="Segoe UI"/>
            <a:ea typeface="+mn-ea"/>
            <a:cs typeface="+mn-cs"/>
          </a:endParaRPr>
        </a:p>
      </dgm:t>
    </dgm:pt>
    <dgm:pt modelId="{54FD6FCA-DF2E-4E68-9F93-DD57918EABFB}" type="parTrans" cxnId="{2B10F61F-4ACF-48E8-B365-9689C1CBF254}">
      <dgm:prSet/>
      <dgm:spPr/>
      <dgm:t>
        <a:bodyPr/>
        <a:lstStyle/>
        <a:p>
          <a:endParaRPr lang="en-US" sz="900">
            <a:solidFill>
              <a:schemeClr val="bg2"/>
            </a:solidFill>
          </a:endParaRPr>
        </a:p>
      </dgm:t>
    </dgm:pt>
    <dgm:pt modelId="{EA6997EF-184B-4409-8C30-77390BD0A938}" type="sibTrans" cxnId="{2B10F61F-4ACF-48E8-B365-9689C1CBF254}">
      <dgm:prSet/>
      <dgm:spPr/>
      <dgm:t>
        <a:bodyPr/>
        <a:lstStyle/>
        <a:p>
          <a:endParaRPr lang="en-US" sz="900">
            <a:solidFill>
              <a:schemeClr val="bg2"/>
            </a:solidFill>
          </a:endParaRPr>
        </a:p>
      </dgm:t>
    </dgm:pt>
    <dgm:pt modelId="{C81CE095-1DA9-4C2B-8DCC-D49B87CD2618}">
      <dgm:prSet phldrT="[Text]" phldr="0" custT="1"/>
      <dgm:spPr>
        <a:xfrm>
          <a:off x="10377483" y="2427852"/>
          <a:ext cx="1282484" cy="1282870"/>
        </a:xfr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gm:spPr>
      <dgm:t>
        <a:bodyPr lIns="0" tIns="0" rIns="0" bIns="0"/>
        <a:lstStyle/>
        <a:p>
          <a:pPr>
            <a:buNone/>
          </a:pPr>
          <a:r>
            <a:rPr lang="es-ES" sz="900" dirty="0">
              <a:solidFill>
                <a:srgbClr val="243A5E"/>
              </a:solidFill>
              <a:latin typeface="Segoe UI"/>
              <a:ea typeface="+mn-ea"/>
              <a:cs typeface="+mn-cs"/>
            </a:rPr>
            <a:t>Supervisar el sistema de IA para la rendición de cuentas
</a:t>
          </a:r>
          <a:endParaRPr lang="en-US" sz="900" b="1" dirty="0">
            <a:solidFill>
              <a:srgbClr val="243A5E"/>
            </a:solidFill>
            <a:latin typeface="Segoe UI"/>
            <a:ea typeface="+mn-ea"/>
            <a:cs typeface="+mn-cs"/>
          </a:endParaRPr>
        </a:p>
      </dgm:t>
    </dgm:pt>
    <dgm:pt modelId="{A659F103-22D2-48BE-9EAC-45E745407BEC}" type="parTrans" cxnId="{E7CB1B78-8973-438D-95F9-64739298A0E3}">
      <dgm:prSet/>
      <dgm:spPr/>
      <dgm:t>
        <a:bodyPr/>
        <a:lstStyle/>
        <a:p>
          <a:endParaRPr lang="en-US" sz="900">
            <a:solidFill>
              <a:schemeClr val="bg2"/>
            </a:solidFill>
          </a:endParaRPr>
        </a:p>
      </dgm:t>
    </dgm:pt>
    <dgm:pt modelId="{75DE8AB8-BCF3-4D9F-AD59-F107F1F81B4A}" type="sibTrans" cxnId="{E7CB1B78-8973-438D-95F9-64739298A0E3}">
      <dgm:prSet/>
      <dgm:spPr/>
      <dgm:t>
        <a:bodyPr/>
        <a:lstStyle/>
        <a:p>
          <a:endParaRPr lang="en-US" sz="900">
            <a:solidFill>
              <a:schemeClr val="bg2"/>
            </a:solidFill>
          </a:endParaRPr>
        </a:p>
      </dgm:t>
    </dgm:pt>
    <dgm:pt modelId="{C832450A-480A-4DF0-84DA-7F261A615281}" type="pres">
      <dgm:prSet presAssocID="{9DD3747C-0F33-4F00-B3C4-1AA730163EB2}" presName="Name0" presStyleCnt="0">
        <dgm:presLayoutVars>
          <dgm:chMax val="11"/>
          <dgm:chPref val="11"/>
          <dgm:dir/>
          <dgm:resizeHandles/>
        </dgm:presLayoutVars>
      </dgm:prSet>
      <dgm:spPr/>
    </dgm:pt>
    <dgm:pt modelId="{DC43F3EF-264B-414A-B143-AD722E79FD1C}" type="pres">
      <dgm:prSet presAssocID="{C81CE095-1DA9-4C2B-8DCC-D49B87CD2618}" presName="Accent7" presStyleCnt="0"/>
      <dgm:spPr/>
    </dgm:pt>
    <dgm:pt modelId="{DA367129-491A-4AD8-BA3C-55201070ABC1}" type="pres">
      <dgm:prSet presAssocID="{C81CE095-1DA9-4C2B-8DCC-D49B87CD2618}" presName="Accent" presStyleLbl="node1" presStyleIdx="0" presStyleCnt="7"/>
      <dgm:spPr>
        <a:xfrm>
          <a:off x="10332341" y="2382026"/>
          <a:ext cx="1373925" cy="137452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gm:spPr>
    </dgm:pt>
    <dgm:pt modelId="{5276D2FA-FDB9-48CA-BCF1-70C9F447018D}" type="pres">
      <dgm:prSet presAssocID="{C81CE095-1DA9-4C2B-8DCC-D49B87CD2618}" presName="ParentBackground7" presStyleCnt="0"/>
      <dgm:spPr/>
    </dgm:pt>
    <dgm:pt modelId="{5CA160B5-BDE3-445D-89DF-2FFFF754216A}" type="pres">
      <dgm:prSet presAssocID="{C81CE095-1DA9-4C2B-8DCC-D49B87CD2618}" presName="ParentBackground" presStyleLbl="fgAcc1" presStyleIdx="0" presStyleCnt="7"/>
      <dgm:spPr>
        <a:prstGeom prst="ellipse">
          <a:avLst/>
        </a:prstGeom>
      </dgm:spPr>
    </dgm:pt>
    <dgm:pt modelId="{5057C960-6599-4945-BDC8-C1BCD23C889A}" type="pres">
      <dgm:prSet presAssocID="{C81CE095-1DA9-4C2B-8DCC-D49B87CD2618}" presName="Parent7" presStyleLbl="revTx" presStyleIdx="0" presStyleCnt="0">
        <dgm:presLayoutVars>
          <dgm:chMax val="1"/>
          <dgm:chPref val="1"/>
          <dgm:bulletEnabled val="1"/>
        </dgm:presLayoutVars>
      </dgm:prSet>
      <dgm:spPr/>
    </dgm:pt>
    <dgm:pt modelId="{C7FF3EE8-E782-437C-8989-A2936EE7B47F}" type="pres">
      <dgm:prSet presAssocID="{08163401-6532-4C97-B9DC-3B476960F1EB}" presName="Accent6" presStyleCnt="0"/>
      <dgm:spPr/>
    </dgm:pt>
    <dgm:pt modelId="{8432AE06-2CFA-42B1-BC05-44C4E325665E}" type="pres">
      <dgm:prSet presAssocID="{08163401-6532-4C97-B9DC-3B476960F1EB}" presName="Accent" presStyleLbl="node1" presStyleIdx="1" presStyleCnt="7"/>
      <dgm:spPr>
        <a:xfrm rot="2700000">
          <a:off x="8910825" y="2382069"/>
          <a:ext cx="1374194" cy="1374194"/>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gm:spPr>
    </dgm:pt>
    <dgm:pt modelId="{DE26A94C-0AE5-4108-9432-169FEBBEDC5F}" type="pres">
      <dgm:prSet presAssocID="{08163401-6532-4C97-B9DC-3B476960F1EB}" presName="ParentBackground6" presStyleCnt="0"/>
      <dgm:spPr/>
    </dgm:pt>
    <dgm:pt modelId="{FCCD5405-9E0A-4594-A9D9-35D121CF8912}" type="pres">
      <dgm:prSet presAssocID="{08163401-6532-4C97-B9DC-3B476960F1EB}" presName="ParentBackground" presStyleLbl="fgAcc1" presStyleIdx="1" presStyleCnt="7"/>
      <dgm:spPr>
        <a:prstGeom prst="ellipse">
          <a:avLst/>
        </a:prstGeom>
      </dgm:spPr>
    </dgm:pt>
    <dgm:pt modelId="{DB6831EA-E775-4FE8-BF95-A11D83C14C75}" type="pres">
      <dgm:prSet presAssocID="{08163401-6532-4C97-B9DC-3B476960F1EB}" presName="Parent6" presStyleLbl="revTx" presStyleIdx="0" presStyleCnt="0">
        <dgm:presLayoutVars>
          <dgm:chMax val="1"/>
          <dgm:chPref val="1"/>
          <dgm:bulletEnabled val="1"/>
        </dgm:presLayoutVars>
      </dgm:prSet>
      <dgm:spPr/>
    </dgm:pt>
    <dgm:pt modelId="{6AFE7F99-E375-4C9E-9957-1A3ED8450624}" type="pres">
      <dgm:prSet presAssocID="{2977FAB5-83BB-44C8-B40F-ABB553AAD677}" presName="Accent5" presStyleCnt="0"/>
      <dgm:spPr/>
    </dgm:pt>
    <dgm:pt modelId="{B1CA889B-8150-4337-BB3D-AB81741F6EC6}" type="pres">
      <dgm:prSet presAssocID="{2977FAB5-83BB-44C8-B40F-ABB553AAD677}" presName="Accent" presStyleLbl="node1" presStyleIdx="2" presStyleCnt="7"/>
      <dgm:spPr>
        <a:xfrm rot="2700000">
          <a:off x="7490600" y="2382069"/>
          <a:ext cx="1374194" cy="1374194"/>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gm:spPr>
    </dgm:pt>
    <dgm:pt modelId="{22294A39-38D6-414F-8E76-7FDA84DD36EF}" type="pres">
      <dgm:prSet presAssocID="{2977FAB5-83BB-44C8-B40F-ABB553AAD677}" presName="ParentBackground5" presStyleCnt="0"/>
      <dgm:spPr/>
    </dgm:pt>
    <dgm:pt modelId="{B381B044-8A34-414D-8CAC-E06A22D2DFC1}" type="pres">
      <dgm:prSet presAssocID="{2977FAB5-83BB-44C8-B40F-ABB553AAD677}" presName="ParentBackground" presStyleLbl="fgAcc1" presStyleIdx="2" presStyleCnt="7"/>
      <dgm:spPr>
        <a:prstGeom prst="ellipse">
          <a:avLst/>
        </a:prstGeom>
      </dgm:spPr>
    </dgm:pt>
    <dgm:pt modelId="{1360D25A-D56D-4852-9080-3E3DD11BC81D}" type="pres">
      <dgm:prSet presAssocID="{2977FAB5-83BB-44C8-B40F-ABB553AAD677}" presName="Parent5" presStyleLbl="revTx" presStyleIdx="0" presStyleCnt="0">
        <dgm:presLayoutVars>
          <dgm:chMax val="1"/>
          <dgm:chPref val="1"/>
          <dgm:bulletEnabled val="1"/>
        </dgm:presLayoutVars>
      </dgm:prSet>
      <dgm:spPr/>
    </dgm:pt>
    <dgm:pt modelId="{BB53F707-5050-454A-A5A7-8ACEABB53144}" type="pres">
      <dgm:prSet presAssocID="{981DF263-9BE6-402C-942F-F3DADE3037AA}" presName="Accent4" presStyleCnt="0"/>
      <dgm:spPr/>
    </dgm:pt>
    <dgm:pt modelId="{D7E4B0A6-2691-4B78-B89B-9F814D0F2803}" type="pres">
      <dgm:prSet presAssocID="{981DF263-9BE6-402C-942F-F3DADE3037AA}" presName="Accent" presStyleLbl="node1" presStyleIdx="3" presStyleCnt="7"/>
      <dgm:spPr>
        <a:xfrm rot="2700000">
          <a:off x="6070375" y="2382069"/>
          <a:ext cx="1374194" cy="1374194"/>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gm:spPr>
    </dgm:pt>
    <dgm:pt modelId="{EF1FF954-176A-4376-BC1D-22223B522F0A}" type="pres">
      <dgm:prSet presAssocID="{981DF263-9BE6-402C-942F-F3DADE3037AA}" presName="ParentBackground4" presStyleCnt="0"/>
      <dgm:spPr/>
    </dgm:pt>
    <dgm:pt modelId="{BE50C455-329A-44B3-815D-AD8006E75832}" type="pres">
      <dgm:prSet presAssocID="{981DF263-9BE6-402C-942F-F3DADE3037AA}" presName="ParentBackground" presStyleLbl="fgAcc1" presStyleIdx="3" presStyleCnt="7"/>
      <dgm:spPr>
        <a:prstGeom prst="ellipse">
          <a:avLst/>
        </a:prstGeom>
      </dgm:spPr>
    </dgm:pt>
    <dgm:pt modelId="{C18D61AB-2CA3-43A3-9A20-B688DCFAC25B}" type="pres">
      <dgm:prSet presAssocID="{981DF263-9BE6-402C-942F-F3DADE3037AA}" presName="Parent4" presStyleLbl="revTx" presStyleIdx="0" presStyleCnt="0">
        <dgm:presLayoutVars>
          <dgm:chMax val="1"/>
          <dgm:chPref val="1"/>
          <dgm:bulletEnabled val="1"/>
        </dgm:presLayoutVars>
      </dgm:prSet>
      <dgm:spPr/>
    </dgm:pt>
    <dgm:pt modelId="{A1DB8124-B21D-444F-81B4-94154848F864}" type="pres">
      <dgm:prSet presAssocID="{7F6894CB-64DD-4554-B714-A348532FE66A}" presName="Accent3" presStyleCnt="0"/>
      <dgm:spPr/>
    </dgm:pt>
    <dgm:pt modelId="{261AAAA4-A09C-4F0B-B069-E56BF5183806}" type="pres">
      <dgm:prSet presAssocID="{7F6894CB-64DD-4554-B714-A348532FE66A}" presName="Accent" presStyleLbl="node1" presStyleIdx="4" presStyleCnt="7"/>
      <dgm:spPr>
        <a:xfrm rot="2700000">
          <a:off x="3229926" y="2382069"/>
          <a:ext cx="1374194" cy="1374194"/>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gm:spPr>
    </dgm:pt>
    <dgm:pt modelId="{A7162B1A-D947-49F2-98AC-4CF4B8A924DB}" type="pres">
      <dgm:prSet presAssocID="{7F6894CB-64DD-4554-B714-A348532FE66A}" presName="ParentBackground3" presStyleCnt="0"/>
      <dgm:spPr/>
    </dgm:pt>
    <dgm:pt modelId="{FE0B0C5B-63DC-4399-8C54-6F10187E9D1A}" type="pres">
      <dgm:prSet presAssocID="{7F6894CB-64DD-4554-B714-A348532FE66A}" presName="ParentBackground" presStyleLbl="fgAcc1" presStyleIdx="4" presStyleCnt="7"/>
      <dgm:spPr/>
    </dgm:pt>
    <dgm:pt modelId="{97587750-63A3-4F2F-B136-31732839C9CA}" type="pres">
      <dgm:prSet presAssocID="{7F6894CB-64DD-4554-B714-A348532FE66A}" presName="Parent3" presStyleLbl="revTx" presStyleIdx="0" presStyleCnt="0">
        <dgm:presLayoutVars>
          <dgm:chMax val="1"/>
          <dgm:chPref val="1"/>
          <dgm:bulletEnabled val="1"/>
        </dgm:presLayoutVars>
      </dgm:prSet>
      <dgm:spPr/>
    </dgm:pt>
    <dgm:pt modelId="{2BD723DD-7CCD-4C5B-8DC4-12E586B79D2C}" type="pres">
      <dgm:prSet presAssocID="{DEA3A580-C8CC-4225-91C1-25F3F02172E8}" presName="Accent2" presStyleCnt="0"/>
      <dgm:spPr/>
    </dgm:pt>
    <dgm:pt modelId="{F3FEA410-5E9E-4C06-A580-3B3F16076803}" type="pres">
      <dgm:prSet presAssocID="{DEA3A580-C8CC-4225-91C1-25F3F02172E8}" presName="Accent" presStyleLbl="node1" presStyleIdx="5" presStyleCnt="7"/>
      <dgm:spPr>
        <a:xfrm rot="2700000">
          <a:off x="1809701" y="2382069"/>
          <a:ext cx="1374194" cy="1374194"/>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gm:spPr>
    </dgm:pt>
    <dgm:pt modelId="{A7FE2CC0-DB09-4505-8FEF-5FD3C221F501}" type="pres">
      <dgm:prSet presAssocID="{DEA3A580-C8CC-4225-91C1-25F3F02172E8}" presName="ParentBackground2" presStyleCnt="0"/>
      <dgm:spPr/>
    </dgm:pt>
    <dgm:pt modelId="{C6741F31-54BE-435D-BF91-AFF4711CFD05}" type="pres">
      <dgm:prSet presAssocID="{DEA3A580-C8CC-4225-91C1-25F3F02172E8}" presName="ParentBackground" presStyleLbl="fgAcc1" presStyleIdx="5" presStyleCnt="7"/>
      <dgm:spPr/>
    </dgm:pt>
    <dgm:pt modelId="{8AA834FE-CBE1-4C63-A3E3-D7FC81B05150}" type="pres">
      <dgm:prSet presAssocID="{DEA3A580-C8CC-4225-91C1-25F3F02172E8}" presName="Parent2" presStyleLbl="revTx" presStyleIdx="0" presStyleCnt="0">
        <dgm:presLayoutVars>
          <dgm:chMax val="1"/>
          <dgm:chPref val="1"/>
          <dgm:bulletEnabled val="1"/>
        </dgm:presLayoutVars>
      </dgm:prSet>
      <dgm:spPr/>
    </dgm:pt>
    <dgm:pt modelId="{369FD64A-4829-4ED4-952C-09FF1C0D00F0}" type="pres">
      <dgm:prSet presAssocID="{073719A9-334D-46FB-9D96-588DE9087E77}" presName="Accent1" presStyleCnt="0"/>
      <dgm:spPr/>
    </dgm:pt>
    <dgm:pt modelId="{3DBB1A72-27BA-406B-BF48-04D7BF138F48}" type="pres">
      <dgm:prSet presAssocID="{073719A9-334D-46FB-9D96-588DE9087E77}" presName="Accent" presStyleLbl="node1" presStyleIdx="6" presStyleCnt="7"/>
      <dgm:spPr>
        <a:xfrm rot="2700000">
          <a:off x="389476" y="2382069"/>
          <a:ext cx="1374194" cy="1374194"/>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gm:spPr>
    </dgm:pt>
    <dgm:pt modelId="{B2EA2253-B168-4020-9E5A-6160D9456EAB}" type="pres">
      <dgm:prSet presAssocID="{073719A9-334D-46FB-9D96-588DE9087E77}" presName="ParentBackground1" presStyleCnt="0"/>
      <dgm:spPr/>
    </dgm:pt>
    <dgm:pt modelId="{32B7F48F-FB71-4DEE-919B-64844CBF6917}" type="pres">
      <dgm:prSet presAssocID="{073719A9-334D-46FB-9D96-588DE9087E77}" presName="ParentBackground" presStyleLbl="fgAcc1" presStyleIdx="6" presStyleCnt="7"/>
      <dgm:spPr/>
    </dgm:pt>
    <dgm:pt modelId="{6B079B69-CECE-4507-99CB-5E67452B3ED0}" type="pres">
      <dgm:prSet presAssocID="{073719A9-334D-46FB-9D96-588DE9087E77}" presName="Parent1" presStyleLbl="revTx" presStyleIdx="0" presStyleCnt="0">
        <dgm:presLayoutVars>
          <dgm:chMax val="1"/>
          <dgm:chPref val="1"/>
          <dgm:bulletEnabled val="1"/>
        </dgm:presLayoutVars>
      </dgm:prSet>
      <dgm:spPr/>
    </dgm:pt>
  </dgm:ptLst>
  <dgm:cxnLst>
    <dgm:cxn modelId="{2B10F61F-4ACF-48E8-B365-9689C1CBF254}" srcId="{9DD3747C-0F33-4F00-B3C4-1AA730163EB2}" destId="{2977FAB5-83BB-44C8-B40F-ABB553AAD677}" srcOrd="4" destOrd="0" parTransId="{54FD6FCA-DF2E-4E68-9F93-DD57918EABFB}" sibTransId="{EA6997EF-184B-4409-8C30-77390BD0A938}"/>
    <dgm:cxn modelId="{120A0D29-B41F-4F7C-8A85-1548FBBE3E53}" type="presOf" srcId="{08163401-6532-4C97-B9DC-3B476960F1EB}" destId="{DB6831EA-E775-4FE8-BF95-A11D83C14C75}" srcOrd="1" destOrd="0" presId="urn:microsoft.com/office/officeart/2011/layout/CircleProcess"/>
    <dgm:cxn modelId="{984FEE5F-A0C1-40CD-8B11-35BE5F11C4CC}" type="presOf" srcId="{08163401-6532-4C97-B9DC-3B476960F1EB}" destId="{FCCD5405-9E0A-4594-A9D9-35D121CF8912}" srcOrd="0" destOrd="0" presId="urn:microsoft.com/office/officeart/2011/layout/CircleProcess"/>
    <dgm:cxn modelId="{2FE23A6B-8764-44B6-ABFB-F6B5F38D64F1}" srcId="{9DD3747C-0F33-4F00-B3C4-1AA730163EB2}" destId="{981DF263-9BE6-402C-942F-F3DADE3037AA}" srcOrd="3" destOrd="0" parTransId="{4894A92D-158C-4C83-9F19-8D7C6B0FB644}" sibTransId="{2CA6F6DB-0F9F-43C4-84AF-F7A8BF2A76B2}"/>
    <dgm:cxn modelId="{1C49854C-CD02-4B52-BFD0-F78800A440C7}" type="presOf" srcId="{2977FAB5-83BB-44C8-B40F-ABB553AAD677}" destId="{B381B044-8A34-414D-8CAC-E06A22D2DFC1}" srcOrd="0" destOrd="0" presId="urn:microsoft.com/office/officeart/2011/layout/CircleProcess"/>
    <dgm:cxn modelId="{14ADA96E-1D5E-4492-8FE2-50F4C9B76127}" type="presOf" srcId="{7F6894CB-64DD-4554-B714-A348532FE66A}" destId="{FE0B0C5B-63DC-4399-8C54-6F10187E9D1A}" srcOrd="0" destOrd="0" presId="urn:microsoft.com/office/officeart/2011/layout/CircleProcess"/>
    <dgm:cxn modelId="{A55A2C53-266A-45B0-8962-5E207D6DA727}" srcId="{9DD3747C-0F33-4F00-B3C4-1AA730163EB2}" destId="{7F6894CB-64DD-4554-B714-A348532FE66A}" srcOrd="2" destOrd="0" parTransId="{4EFC7039-DD07-4DCC-B2E0-1875F7EA1EE6}" sibTransId="{16F48C0D-AA17-4719-8775-B21F84135E7D}"/>
    <dgm:cxn modelId="{98F46756-761F-4341-B259-765F2F20B2A3}" type="presOf" srcId="{981DF263-9BE6-402C-942F-F3DADE3037AA}" destId="{C18D61AB-2CA3-43A3-9A20-B688DCFAC25B}" srcOrd="1" destOrd="0" presId="urn:microsoft.com/office/officeart/2011/layout/CircleProcess"/>
    <dgm:cxn modelId="{B75CE857-789E-4D67-8522-ADB9B720A597}" type="presOf" srcId="{C81CE095-1DA9-4C2B-8DCC-D49B87CD2618}" destId="{5CA160B5-BDE3-445D-89DF-2FFFF754216A}" srcOrd="0" destOrd="0" presId="urn:microsoft.com/office/officeart/2011/layout/CircleProcess"/>
    <dgm:cxn modelId="{E7CB1B78-8973-438D-95F9-64739298A0E3}" srcId="{9DD3747C-0F33-4F00-B3C4-1AA730163EB2}" destId="{C81CE095-1DA9-4C2B-8DCC-D49B87CD2618}" srcOrd="6" destOrd="0" parTransId="{A659F103-22D2-48BE-9EAC-45E745407BEC}" sibTransId="{75DE8AB8-BCF3-4D9F-AD59-F107F1F81B4A}"/>
    <dgm:cxn modelId="{C423D65A-B1D4-44F5-8125-D8C771A416B4}" type="presOf" srcId="{981DF263-9BE6-402C-942F-F3DADE3037AA}" destId="{BE50C455-329A-44B3-815D-AD8006E75832}" srcOrd="0" destOrd="0" presId="urn:microsoft.com/office/officeart/2011/layout/CircleProcess"/>
    <dgm:cxn modelId="{A55E778F-93FE-4943-8746-A6C8D5FE8C66}" type="presOf" srcId="{073719A9-334D-46FB-9D96-588DE9087E77}" destId="{6B079B69-CECE-4507-99CB-5E67452B3ED0}" srcOrd="1" destOrd="0" presId="urn:microsoft.com/office/officeart/2011/layout/CircleProcess"/>
    <dgm:cxn modelId="{638E6E9A-2874-447D-AC1C-314A6CF6FC6C}" srcId="{9DD3747C-0F33-4F00-B3C4-1AA730163EB2}" destId="{08163401-6532-4C97-B9DC-3B476960F1EB}" srcOrd="5" destOrd="0" parTransId="{44CFF59F-2263-4499-8BA1-DB3D24CE8CEB}" sibTransId="{BC6BF238-0CE0-4379-A5D0-67A2BF8FF7E9}"/>
    <dgm:cxn modelId="{3C40F39C-37F3-41C1-AD46-6EDABC6F6254}" type="presOf" srcId="{073719A9-334D-46FB-9D96-588DE9087E77}" destId="{32B7F48F-FB71-4DEE-919B-64844CBF6917}" srcOrd="0" destOrd="0" presId="urn:microsoft.com/office/officeart/2011/layout/CircleProcess"/>
    <dgm:cxn modelId="{CC21A1C5-D3F8-4C20-8B59-572421105F63}" type="presOf" srcId="{DEA3A580-C8CC-4225-91C1-25F3F02172E8}" destId="{C6741F31-54BE-435D-BF91-AFF4711CFD05}" srcOrd="0" destOrd="0" presId="urn:microsoft.com/office/officeart/2011/layout/CircleProcess"/>
    <dgm:cxn modelId="{F6BDFCCB-C65B-4F90-8B4F-81D23910B9B1}" type="presOf" srcId="{7F6894CB-64DD-4554-B714-A348532FE66A}" destId="{97587750-63A3-4F2F-B136-31732839C9CA}" srcOrd="1" destOrd="0" presId="urn:microsoft.com/office/officeart/2011/layout/CircleProcess"/>
    <dgm:cxn modelId="{536282CD-3E4A-4A0C-8403-3C6834A0B103}" type="presOf" srcId="{DEA3A580-C8CC-4225-91C1-25F3F02172E8}" destId="{8AA834FE-CBE1-4C63-A3E3-D7FC81B05150}" srcOrd="1" destOrd="0" presId="urn:microsoft.com/office/officeart/2011/layout/CircleProcess"/>
    <dgm:cxn modelId="{831094D6-1AC8-4BD0-AC01-6C19031F6642}" type="presOf" srcId="{2977FAB5-83BB-44C8-B40F-ABB553AAD677}" destId="{1360D25A-D56D-4852-9080-3E3DD11BC81D}" srcOrd="1" destOrd="0" presId="urn:microsoft.com/office/officeart/2011/layout/CircleProcess"/>
    <dgm:cxn modelId="{7B588CE6-0F7D-4188-9BB2-CAEDF9076352}" srcId="{9DD3747C-0F33-4F00-B3C4-1AA730163EB2}" destId="{073719A9-334D-46FB-9D96-588DE9087E77}" srcOrd="0" destOrd="0" parTransId="{D8E13539-D6CF-47C1-B5E9-22531A3E483A}" sibTransId="{17749051-BA9B-4C64-903B-05EFBFAC3D43}"/>
    <dgm:cxn modelId="{2D2622ED-AD58-41A7-876F-EE1F87CFAFE6}" type="presOf" srcId="{C81CE095-1DA9-4C2B-8DCC-D49B87CD2618}" destId="{5057C960-6599-4945-BDC8-C1BCD23C889A}" srcOrd="1" destOrd="0" presId="urn:microsoft.com/office/officeart/2011/layout/CircleProcess"/>
    <dgm:cxn modelId="{4D7B94F0-9F17-4D79-B181-E7F81422BF0A}" type="presOf" srcId="{9DD3747C-0F33-4F00-B3C4-1AA730163EB2}" destId="{C832450A-480A-4DF0-84DA-7F261A615281}" srcOrd="0" destOrd="0" presId="urn:microsoft.com/office/officeart/2011/layout/CircleProcess"/>
    <dgm:cxn modelId="{90E340FD-92A5-4313-BD26-1E90183A2995}" srcId="{9DD3747C-0F33-4F00-B3C4-1AA730163EB2}" destId="{DEA3A580-C8CC-4225-91C1-25F3F02172E8}" srcOrd="1" destOrd="0" parTransId="{5472D884-99DE-41D7-B802-22CE06AACDA6}" sibTransId="{A0ABD80F-DFB1-43C7-B50F-5A37E3A15101}"/>
    <dgm:cxn modelId="{CA06AE20-94B1-4195-8AFC-96710BAA23DB}" type="presParOf" srcId="{C832450A-480A-4DF0-84DA-7F261A615281}" destId="{DC43F3EF-264B-414A-B143-AD722E79FD1C}" srcOrd="0" destOrd="0" presId="urn:microsoft.com/office/officeart/2011/layout/CircleProcess"/>
    <dgm:cxn modelId="{90893192-4842-4D78-85E4-7962858CD855}" type="presParOf" srcId="{DC43F3EF-264B-414A-B143-AD722E79FD1C}" destId="{DA367129-491A-4AD8-BA3C-55201070ABC1}" srcOrd="0" destOrd="0" presId="urn:microsoft.com/office/officeart/2011/layout/CircleProcess"/>
    <dgm:cxn modelId="{6E768EC6-6F45-4258-886F-CA92998F89C1}" type="presParOf" srcId="{C832450A-480A-4DF0-84DA-7F261A615281}" destId="{5276D2FA-FDB9-48CA-BCF1-70C9F447018D}" srcOrd="1" destOrd="0" presId="urn:microsoft.com/office/officeart/2011/layout/CircleProcess"/>
    <dgm:cxn modelId="{34065D41-D207-499F-B050-16AAB65C6B90}" type="presParOf" srcId="{5276D2FA-FDB9-48CA-BCF1-70C9F447018D}" destId="{5CA160B5-BDE3-445D-89DF-2FFFF754216A}" srcOrd="0" destOrd="0" presId="urn:microsoft.com/office/officeart/2011/layout/CircleProcess"/>
    <dgm:cxn modelId="{80EA1B72-7A9F-4143-A6ED-C7094C2EE245}" type="presParOf" srcId="{C832450A-480A-4DF0-84DA-7F261A615281}" destId="{5057C960-6599-4945-BDC8-C1BCD23C889A}" srcOrd="2" destOrd="0" presId="urn:microsoft.com/office/officeart/2011/layout/CircleProcess"/>
    <dgm:cxn modelId="{6EC7DCA8-5A15-446F-8047-2F1306A535EC}" type="presParOf" srcId="{C832450A-480A-4DF0-84DA-7F261A615281}" destId="{C7FF3EE8-E782-437C-8989-A2936EE7B47F}" srcOrd="3" destOrd="0" presId="urn:microsoft.com/office/officeart/2011/layout/CircleProcess"/>
    <dgm:cxn modelId="{2BB95F9F-5458-4A3B-BE6F-D4A54A4E347E}" type="presParOf" srcId="{C7FF3EE8-E782-437C-8989-A2936EE7B47F}" destId="{8432AE06-2CFA-42B1-BC05-44C4E325665E}" srcOrd="0" destOrd="0" presId="urn:microsoft.com/office/officeart/2011/layout/CircleProcess"/>
    <dgm:cxn modelId="{F17B4AEC-372D-461C-A14D-4E979D4FE4D6}" type="presParOf" srcId="{C832450A-480A-4DF0-84DA-7F261A615281}" destId="{DE26A94C-0AE5-4108-9432-169FEBBEDC5F}" srcOrd="4" destOrd="0" presId="urn:microsoft.com/office/officeart/2011/layout/CircleProcess"/>
    <dgm:cxn modelId="{3819A812-75F1-41FD-B91C-4C8441179919}" type="presParOf" srcId="{DE26A94C-0AE5-4108-9432-169FEBBEDC5F}" destId="{FCCD5405-9E0A-4594-A9D9-35D121CF8912}" srcOrd="0" destOrd="0" presId="urn:microsoft.com/office/officeart/2011/layout/CircleProcess"/>
    <dgm:cxn modelId="{00704D74-9381-4B78-A088-151D13D2B976}" type="presParOf" srcId="{C832450A-480A-4DF0-84DA-7F261A615281}" destId="{DB6831EA-E775-4FE8-BF95-A11D83C14C75}" srcOrd="5" destOrd="0" presId="urn:microsoft.com/office/officeart/2011/layout/CircleProcess"/>
    <dgm:cxn modelId="{F9988799-015D-4336-99EC-EB4635338B79}" type="presParOf" srcId="{C832450A-480A-4DF0-84DA-7F261A615281}" destId="{6AFE7F99-E375-4C9E-9957-1A3ED8450624}" srcOrd="6" destOrd="0" presId="urn:microsoft.com/office/officeart/2011/layout/CircleProcess"/>
    <dgm:cxn modelId="{6AAB81E7-197C-49E3-A479-55B099B4CDC9}" type="presParOf" srcId="{6AFE7F99-E375-4C9E-9957-1A3ED8450624}" destId="{B1CA889B-8150-4337-BB3D-AB81741F6EC6}" srcOrd="0" destOrd="0" presId="urn:microsoft.com/office/officeart/2011/layout/CircleProcess"/>
    <dgm:cxn modelId="{6144F4C9-95BA-4FE6-96A9-B65C4F0AB661}" type="presParOf" srcId="{C832450A-480A-4DF0-84DA-7F261A615281}" destId="{22294A39-38D6-414F-8E76-7FDA84DD36EF}" srcOrd="7" destOrd="0" presId="urn:microsoft.com/office/officeart/2011/layout/CircleProcess"/>
    <dgm:cxn modelId="{DAEF4AB0-D2B7-417E-97EE-866799DF31AF}" type="presParOf" srcId="{22294A39-38D6-414F-8E76-7FDA84DD36EF}" destId="{B381B044-8A34-414D-8CAC-E06A22D2DFC1}" srcOrd="0" destOrd="0" presId="urn:microsoft.com/office/officeart/2011/layout/CircleProcess"/>
    <dgm:cxn modelId="{ED65DF09-7A5E-4A1B-B5A4-4F211D7AACE6}" type="presParOf" srcId="{C832450A-480A-4DF0-84DA-7F261A615281}" destId="{1360D25A-D56D-4852-9080-3E3DD11BC81D}" srcOrd="8" destOrd="0" presId="urn:microsoft.com/office/officeart/2011/layout/CircleProcess"/>
    <dgm:cxn modelId="{DBC79E31-8B6B-4C5A-A83C-392A5ECBC8C8}" type="presParOf" srcId="{C832450A-480A-4DF0-84DA-7F261A615281}" destId="{BB53F707-5050-454A-A5A7-8ACEABB53144}" srcOrd="9" destOrd="0" presId="urn:microsoft.com/office/officeart/2011/layout/CircleProcess"/>
    <dgm:cxn modelId="{6A6C7A54-D4ED-49E5-AD27-698E5CA604B2}" type="presParOf" srcId="{BB53F707-5050-454A-A5A7-8ACEABB53144}" destId="{D7E4B0A6-2691-4B78-B89B-9F814D0F2803}" srcOrd="0" destOrd="0" presId="urn:microsoft.com/office/officeart/2011/layout/CircleProcess"/>
    <dgm:cxn modelId="{0C9FD19E-1731-4E9E-801B-1CC949EBDA66}" type="presParOf" srcId="{C832450A-480A-4DF0-84DA-7F261A615281}" destId="{EF1FF954-176A-4376-BC1D-22223B522F0A}" srcOrd="10" destOrd="0" presId="urn:microsoft.com/office/officeart/2011/layout/CircleProcess"/>
    <dgm:cxn modelId="{5E9100DB-D265-4DCB-9B8E-2F456CA1997A}" type="presParOf" srcId="{EF1FF954-176A-4376-BC1D-22223B522F0A}" destId="{BE50C455-329A-44B3-815D-AD8006E75832}" srcOrd="0" destOrd="0" presId="urn:microsoft.com/office/officeart/2011/layout/CircleProcess"/>
    <dgm:cxn modelId="{A2CD3FC2-6890-497F-BA2F-6C663EB17260}" type="presParOf" srcId="{C832450A-480A-4DF0-84DA-7F261A615281}" destId="{C18D61AB-2CA3-43A3-9A20-B688DCFAC25B}" srcOrd="11" destOrd="0" presId="urn:microsoft.com/office/officeart/2011/layout/CircleProcess"/>
    <dgm:cxn modelId="{E60F4ADD-FEA9-4196-991F-C9E55CCAD5FB}" type="presParOf" srcId="{C832450A-480A-4DF0-84DA-7F261A615281}" destId="{A1DB8124-B21D-444F-81B4-94154848F864}" srcOrd="12" destOrd="0" presId="urn:microsoft.com/office/officeart/2011/layout/CircleProcess"/>
    <dgm:cxn modelId="{48FD1252-5FAB-4C8F-A11C-0FF535991B6E}" type="presParOf" srcId="{A1DB8124-B21D-444F-81B4-94154848F864}" destId="{261AAAA4-A09C-4F0B-B069-E56BF5183806}" srcOrd="0" destOrd="0" presId="urn:microsoft.com/office/officeart/2011/layout/CircleProcess"/>
    <dgm:cxn modelId="{7B008FB7-10EC-4D7A-BB49-04E647BCE2AA}" type="presParOf" srcId="{C832450A-480A-4DF0-84DA-7F261A615281}" destId="{A7162B1A-D947-49F2-98AC-4CF4B8A924DB}" srcOrd="13" destOrd="0" presId="urn:microsoft.com/office/officeart/2011/layout/CircleProcess"/>
    <dgm:cxn modelId="{61A54A7E-D40F-430D-81A9-794B97FA1FD9}" type="presParOf" srcId="{A7162B1A-D947-49F2-98AC-4CF4B8A924DB}" destId="{FE0B0C5B-63DC-4399-8C54-6F10187E9D1A}" srcOrd="0" destOrd="0" presId="urn:microsoft.com/office/officeart/2011/layout/CircleProcess"/>
    <dgm:cxn modelId="{E45FCEFF-4F26-46AA-9C39-914304229B03}" type="presParOf" srcId="{C832450A-480A-4DF0-84DA-7F261A615281}" destId="{97587750-63A3-4F2F-B136-31732839C9CA}" srcOrd="14" destOrd="0" presId="urn:microsoft.com/office/officeart/2011/layout/CircleProcess"/>
    <dgm:cxn modelId="{5E43B378-D254-4B15-83C1-97A3125430D7}" type="presParOf" srcId="{C832450A-480A-4DF0-84DA-7F261A615281}" destId="{2BD723DD-7CCD-4C5B-8DC4-12E586B79D2C}" srcOrd="15" destOrd="0" presId="urn:microsoft.com/office/officeart/2011/layout/CircleProcess"/>
    <dgm:cxn modelId="{AC7BAF15-DF27-4A92-A6A3-DF94F0B35486}" type="presParOf" srcId="{2BD723DD-7CCD-4C5B-8DC4-12E586B79D2C}" destId="{F3FEA410-5E9E-4C06-A580-3B3F16076803}" srcOrd="0" destOrd="0" presId="urn:microsoft.com/office/officeart/2011/layout/CircleProcess"/>
    <dgm:cxn modelId="{0E229206-0815-427E-826F-EEEDEDC9F07D}" type="presParOf" srcId="{C832450A-480A-4DF0-84DA-7F261A615281}" destId="{A7FE2CC0-DB09-4505-8FEF-5FD3C221F501}" srcOrd="16" destOrd="0" presId="urn:microsoft.com/office/officeart/2011/layout/CircleProcess"/>
    <dgm:cxn modelId="{CC7A22E2-2D4E-4ADD-93CA-4C280AE7C103}" type="presParOf" srcId="{A7FE2CC0-DB09-4505-8FEF-5FD3C221F501}" destId="{C6741F31-54BE-435D-BF91-AFF4711CFD05}" srcOrd="0" destOrd="0" presId="urn:microsoft.com/office/officeart/2011/layout/CircleProcess"/>
    <dgm:cxn modelId="{2FE13BD0-E245-4485-AF82-BCB5926A4313}" type="presParOf" srcId="{C832450A-480A-4DF0-84DA-7F261A615281}" destId="{8AA834FE-CBE1-4C63-A3E3-D7FC81B05150}" srcOrd="17" destOrd="0" presId="urn:microsoft.com/office/officeart/2011/layout/CircleProcess"/>
    <dgm:cxn modelId="{0D52E104-27B5-41A6-8563-E75891B7B2C1}" type="presParOf" srcId="{C832450A-480A-4DF0-84DA-7F261A615281}" destId="{369FD64A-4829-4ED4-952C-09FF1C0D00F0}" srcOrd="18" destOrd="0" presId="urn:microsoft.com/office/officeart/2011/layout/CircleProcess"/>
    <dgm:cxn modelId="{E2EB46D2-6C5F-4C98-BFA7-08656CBCFD76}" type="presParOf" srcId="{369FD64A-4829-4ED4-952C-09FF1C0D00F0}" destId="{3DBB1A72-27BA-406B-BF48-04D7BF138F48}" srcOrd="0" destOrd="0" presId="urn:microsoft.com/office/officeart/2011/layout/CircleProcess"/>
    <dgm:cxn modelId="{769F16BD-1ED6-416C-A733-A93BA0BFD5CA}" type="presParOf" srcId="{C832450A-480A-4DF0-84DA-7F261A615281}" destId="{B2EA2253-B168-4020-9E5A-6160D9456EAB}" srcOrd="19" destOrd="0" presId="urn:microsoft.com/office/officeart/2011/layout/CircleProcess"/>
    <dgm:cxn modelId="{1C159B09-3EAF-433F-A584-9025916144E5}" type="presParOf" srcId="{B2EA2253-B168-4020-9E5A-6160D9456EAB}" destId="{32B7F48F-FB71-4DEE-919B-64844CBF6917}" srcOrd="0" destOrd="0" presId="urn:microsoft.com/office/officeart/2011/layout/CircleProcess"/>
    <dgm:cxn modelId="{FC0E75F3-49B8-4A4E-9925-662E12B31254}" type="presParOf" srcId="{C832450A-480A-4DF0-84DA-7F261A615281}" destId="{6B079B69-CECE-4507-99CB-5E67452B3ED0}"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Estándares</a:t>
          </a:r>
          <a:endParaRPr lang="en-US" sz="2000" kern="1200" dirty="0">
            <a:latin typeface="Segoe UI" panose="020B0502040204020203" pitchFamily="34" charset="0"/>
            <a:cs typeface="Segoe UI" panose="020B0502040204020203" pitchFamily="34" charset="0"/>
          </a:endParaRP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2">
            <a:shade val="80000"/>
            <a:hueOff val="96010"/>
            <a:satOff val="-9610"/>
            <a:lumOff val="9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mejores</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prácticas</a:t>
          </a:r>
          <a:r>
            <a:rPr lang="en-US" sz="2000" kern="1200" dirty="0">
              <a:latin typeface="Segoe UI" panose="020B0502040204020203" pitchFamily="34" charset="0"/>
              <a:cs typeface="Segoe UI" panose="020B0502040204020203" pitchFamily="34" charset="0"/>
            </a:rPr>
            <a:t>
</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iteración</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rápida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diseño</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emergente</a:t>
          </a:r>
          <a:r>
            <a:rPr lang="en-US" sz="2000" kern="1200" dirty="0">
              <a:latin typeface="Segoe UI" panose="020B0502040204020203" pitchFamily="34" charset="0"/>
              <a:cs typeface="Segoe UI" panose="020B0502040204020203" pitchFamily="34" charset="0"/>
            </a:rPr>
            <a:t>
</a:t>
          </a:r>
          <a:endParaRPr lang="en-US" sz="1400" kern="1200" dirty="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2">
            <a:shade val="80000"/>
            <a:hueOff val="288030"/>
            <a:satOff val="-28829"/>
            <a:lumOff val="295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tecnología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moderna</a:t>
          </a:r>
          <a:r>
            <a:rPr lang="en-US" sz="2000" kern="1200" dirty="0">
              <a:latin typeface="Segoe UI" panose="020B0502040204020203" pitchFamily="34" charset="0"/>
              <a:cs typeface="Segoe UI" panose="020B0502040204020203" pitchFamily="34" charset="0"/>
            </a:rPr>
            <a:t>
</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ecosistema</a:t>
          </a:r>
          <a:r>
            <a:rPr lang="en-US" sz="2000" kern="1200" dirty="0">
              <a:latin typeface="Segoe UI" panose="020B0502040204020203" pitchFamily="34" charset="0"/>
              <a:cs typeface="Segoe UI" panose="020B0502040204020203" pitchFamily="34" charset="0"/>
            </a:rPr>
            <a:t> / </a:t>
          </a:r>
          <a:r>
            <a:rPr lang="en-US" sz="2000" kern="1200" dirty="0" err="1">
              <a:latin typeface="Segoe UI" panose="020B0502040204020203" pitchFamily="34" charset="0"/>
              <a:cs typeface="Segoe UI" panose="020B0502040204020203" pitchFamily="34" charset="0"/>
            </a:rPr>
            <a:t>comunidad</a:t>
          </a:r>
          <a:r>
            <a:rPr lang="en-US" sz="2000" kern="1200" dirty="0">
              <a:latin typeface="Segoe UI" panose="020B0502040204020203" pitchFamily="34" charset="0"/>
              <a:cs typeface="Segoe UI" panose="020B0502040204020203" pitchFamily="34" charset="0"/>
            </a:rPr>
            <a:t> global
</a:t>
          </a:r>
        </a:p>
      </dsp:txBody>
      <dsp:txXfrm>
        <a:off x="1422399" y="4334933"/>
        <a:ext cx="528320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67129-491A-4AD8-BA3C-55201070ABC1}">
      <dsp:nvSpPr>
        <dsp:cNvPr id="0" name=""/>
        <dsp:cNvSpPr/>
      </dsp:nvSpPr>
      <dsp:spPr>
        <a:xfrm>
          <a:off x="10140930" y="2285903"/>
          <a:ext cx="1567280" cy="156680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CA160B5-BDE3-445D-89DF-2FFFF754216A}">
      <dsp:nvSpPr>
        <dsp:cNvPr id="0" name=""/>
        <dsp:cNvSpPr/>
      </dsp:nvSpPr>
      <dsp:spPr>
        <a:xfrm>
          <a:off x="10194175"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Supervisar el sistema de IA para la rendición de cuentas
</a:t>
          </a:r>
          <a:endParaRPr lang="en-US" sz="900" b="1" kern="1200" dirty="0">
            <a:solidFill>
              <a:srgbClr val="243A5E"/>
            </a:solidFill>
            <a:latin typeface="Segoe UI"/>
            <a:ea typeface="+mn-ea"/>
            <a:cs typeface="+mn-cs"/>
          </a:endParaRPr>
        </a:p>
      </dsp:txBody>
      <dsp:txXfrm>
        <a:off x="10402529" y="2547083"/>
        <a:ext cx="1044081" cy="1044441"/>
      </dsp:txXfrm>
    </dsp:sp>
    <dsp:sp modelId="{8432AE06-2CFA-42B1-BC05-44C4E325665E}">
      <dsp:nvSpPr>
        <dsp:cNvPr id="0" name=""/>
        <dsp:cNvSpPr/>
      </dsp:nvSpPr>
      <dsp:spPr>
        <a:xfrm rot="2700000">
          <a:off x="8522341" y="2285727"/>
          <a:ext cx="1566877" cy="1566877"/>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CCD5405-9E0A-4594-A9D9-35D121CF8912}">
      <dsp:nvSpPr>
        <dsp:cNvPr id="0" name=""/>
        <dsp:cNvSpPr/>
      </dsp:nvSpPr>
      <dsp:spPr>
        <a:xfrm>
          <a:off x="857480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experiencias piloto de IA, iterado con retroalimentación
</a:t>
          </a:r>
          <a:endParaRPr lang="en-US" sz="900" kern="1200" dirty="0">
            <a:solidFill>
              <a:srgbClr val="243A5E"/>
            </a:solidFill>
            <a:latin typeface="Segoe UI"/>
            <a:ea typeface="+mn-ea"/>
            <a:cs typeface="+mn-cs"/>
          </a:endParaRPr>
        </a:p>
      </dsp:txBody>
      <dsp:txXfrm>
        <a:off x="8783160" y="2547083"/>
        <a:ext cx="1044081" cy="1044441"/>
      </dsp:txXfrm>
    </dsp:sp>
    <dsp:sp modelId="{B1CA889B-8150-4337-BB3D-AB81741F6EC6}">
      <dsp:nvSpPr>
        <dsp:cNvPr id="0" name=""/>
        <dsp:cNvSpPr/>
      </dsp:nvSpPr>
      <dsp:spPr>
        <a:xfrm rot="2700000">
          <a:off x="6904130" y="2285727"/>
          <a:ext cx="1566877" cy="1566877"/>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381B044-8A34-414D-8CAC-E06A22D2DFC1}">
      <dsp:nvSpPr>
        <dsp:cNvPr id="0" name=""/>
        <dsp:cNvSpPr/>
      </dsp:nvSpPr>
      <dsp:spPr>
        <a:xfrm>
          <a:off x="6955438"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243A5E"/>
              </a:solidFill>
              <a:latin typeface="Segoe UI"/>
              <a:ea typeface="+mn-ea"/>
              <a:cs typeface="+mn-cs"/>
            </a:rPr>
            <a:t>documentar</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métodos</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analíticos</a:t>
          </a:r>
          <a:r>
            <a:rPr lang="en-US" sz="900" kern="1200" dirty="0">
              <a:solidFill>
                <a:srgbClr val="243A5E"/>
              </a:solidFill>
              <a:latin typeface="Segoe UI"/>
              <a:ea typeface="+mn-ea"/>
              <a:cs typeface="+mn-cs"/>
            </a:rPr>
            <a:t> para la </a:t>
          </a:r>
          <a:r>
            <a:rPr lang="en-US" sz="900" kern="1200" dirty="0" err="1">
              <a:solidFill>
                <a:srgbClr val="243A5E"/>
              </a:solidFill>
              <a:latin typeface="Segoe UI"/>
              <a:ea typeface="+mn-ea"/>
              <a:cs typeface="+mn-cs"/>
            </a:rPr>
            <a:t>transparencia</a:t>
          </a:r>
          <a:r>
            <a:rPr lang="en-US" sz="900" kern="1200" dirty="0">
              <a:solidFill>
                <a:srgbClr val="243A5E"/>
              </a:solidFill>
              <a:latin typeface="Segoe UI"/>
              <a:ea typeface="+mn-ea"/>
              <a:cs typeface="+mn-cs"/>
            </a:rPr>
            <a:t>
</a:t>
          </a:r>
          <a:endParaRPr lang="en-US" sz="900" b="1" kern="1200" dirty="0">
            <a:solidFill>
              <a:srgbClr val="243A5E"/>
            </a:solidFill>
            <a:latin typeface="Segoe UI"/>
            <a:ea typeface="+mn-ea"/>
            <a:cs typeface="+mn-cs"/>
          </a:endParaRPr>
        </a:p>
      </dsp:txBody>
      <dsp:txXfrm>
        <a:off x="7164949" y="2547083"/>
        <a:ext cx="1044081" cy="1044441"/>
      </dsp:txXfrm>
    </dsp:sp>
    <dsp:sp modelId="{D7E4B0A6-2691-4B78-B89B-9F814D0F2803}">
      <dsp:nvSpPr>
        <dsp:cNvPr id="0" name=""/>
        <dsp:cNvSpPr/>
      </dsp:nvSpPr>
      <dsp:spPr>
        <a:xfrm rot="2700000">
          <a:off x="5284762" y="2285727"/>
          <a:ext cx="1566877" cy="1566877"/>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E50C455-329A-44B3-815D-AD8006E75832}">
      <dsp:nvSpPr>
        <dsp:cNvPr id="0" name=""/>
        <dsp:cNvSpPr/>
      </dsp:nvSpPr>
      <dsp:spPr>
        <a:xfrm>
          <a:off x="533722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desarrollar y probar modelos de IA fiables
</a:t>
          </a:r>
          <a:endParaRPr lang="en-US" sz="900" b="1" kern="1200" dirty="0">
            <a:solidFill>
              <a:srgbClr val="243A5E"/>
            </a:solidFill>
            <a:latin typeface="Segoe UI"/>
            <a:ea typeface="+mn-ea"/>
            <a:cs typeface="+mn-cs"/>
          </a:endParaRPr>
        </a:p>
      </dsp:txBody>
      <dsp:txXfrm>
        <a:off x="5545581" y="2547083"/>
        <a:ext cx="1044081" cy="1044441"/>
      </dsp:txXfrm>
    </dsp:sp>
    <dsp:sp modelId="{261AAAA4-A09C-4F0B-B069-E56BF5183806}">
      <dsp:nvSpPr>
        <dsp:cNvPr id="0" name=""/>
        <dsp:cNvSpPr/>
      </dsp:nvSpPr>
      <dsp:spPr>
        <a:xfrm rot="2700000">
          <a:off x="3665393" y="2285727"/>
          <a:ext cx="1566877" cy="1566877"/>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E0B0C5B-63DC-4399-8C54-6F10187E9D1A}">
      <dsp:nvSpPr>
        <dsp:cNvPr id="0" name=""/>
        <dsp:cNvSpPr/>
      </dsp:nvSpPr>
      <dsp:spPr>
        <a:xfrm>
          <a:off x="371785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mover conjuntos de datos a la nube, con seguridad y privacidad
</a:t>
          </a:r>
          <a:endParaRPr lang="en-US" sz="900" b="1" kern="1200" dirty="0">
            <a:solidFill>
              <a:srgbClr val="243A5E"/>
            </a:solidFill>
            <a:latin typeface="Segoe UI"/>
            <a:ea typeface="+mn-ea"/>
            <a:cs typeface="+mn-cs"/>
          </a:endParaRPr>
        </a:p>
      </dsp:txBody>
      <dsp:txXfrm>
        <a:off x="4079114" y="2700038"/>
        <a:ext cx="738277" cy="738531"/>
      </dsp:txXfrm>
    </dsp:sp>
    <dsp:sp modelId="{F3FEA410-5E9E-4C06-A580-3B3F16076803}">
      <dsp:nvSpPr>
        <dsp:cNvPr id="0" name=""/>
        <dsp:cNvSpPr/>
      </dsp:nvSpPr>
      <dsp:spPr>
        <a:xfrm rot="2700000">
          <a:off x="2047182" y="2285727"/>
          <a:ext cx="1566877" cy="1566877"/>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6741F31-54BE-435D-BF91-AFF4711CFD05}">
      <dsp:nvSpPr>
        <dsp:cNvPr id="0" name=""/>
        <dsp:cNvSpPr/>
      </dsp:nvSpPr>
      <dsp:spPr>
        <a:xfrm>
          <a:off x="2098490"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dirty="0">
              <a:solidFill>
                <a:srgbClr val="243A5E"/>
              </a:solidFill>
              <a:latin typeface="Segoe UI"/>
              <a:ea typeface="+mn-ea"/>
              <a:cs typeface="+mn-cs"/>
            </a:rPr>
            <a:t>Definir los datos necesarios y recopilar datos de forma inclusiva
</a:t>
          </a:r>
          <a:endParaRPr lang="en-US" sz="900" b="0" kern="1200" dirty="0">
            <a:solidFill>
              <a:srgbClr val="243A5E"/>
            </a:solidFill>
            <a:latin typeface="Segoe UI"/>
            <a:ea typeface="+mn-ea"/>
            <a:cs typeface="+mn-cs"/>
          </a:endParaRPr>
        </a:p>
      </dsp:txBody>
      <dsp:txXfrm>
        <a:off x="2460903" y="2700038"/>
        <a:ext cx="738277" cy="738531"/>
      </dsp:txXfrm>
    </dsp:sp>
    <dsp:sp modelId="{3DBB1A72-27BA-406B-BF48-04D7BF138F48}">
      <dsp:nvSpPr>
        <dsp:cNvPr id="0" name=""/>
        <dsp:cNvSpPr/>
      </dsp:nvSpPr>
      <dsp:spPr>
        <a:xfrm rot="2700000">
          <a:off x="427814" y="2285727"/>
          <a:ext cx="1566877" cy="1566877"/>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2B7F48F-FB71-4DEE-919B-64844CBF6917}">
      <dsp:nvSpPr>
        <dsp:cNvPr id="0" name=""/>
        <dsp:cNvSpPr/>
      </dsp:nvSpPr>
      <dsp:spPr>
        <a:xfrm>
          <a:off x="48027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Definir el problema con grupos clave
</a:t>
          </a:r>
          <a:endParaRPr lang="en-US" sz="900" kern="1200" dirty="0">
            <a:solidFill>
              <a:srgbClr val="243A5E"/>
            </a:solidFill>
            <a:latin typeface="Segoe UI"/>
            <a:ea typeface="+mn-ea"/>
            <a:cs typeface="+mn-cs"/>
          </a:endParaRPr>
        </a:p>
      </dsp:txBody>
      <dsp:txXfrm>
        <a:off x="841535" y="2700038"/>
        <a:ext cx="738277" cy="7385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66D46-6A4E-4EB2-AC47-EEFF397BB607}"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57FFC-61C4-4007-B7AD-E307330ACC11}" type="slidenum">
              <a:rPr lang="en-US" smtClean="0"/>
              <a:t>‹#›</a:t>
            </a:fld>
            <a:endParaRPr lang="en-US"/>
          </a:p>
        </p:txBody>
      </p:sp>
    </p:spTree>
    <p:extLst>
      <p:ext uri="{BB962C8B-B14F-4D97-AF65-F5344CB8AC3E}">
        <p14:creationId xmlns:p14="http://schemas.microsoft.com/office/powerpoint/2010/main" val="126260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61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35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Tal vez lo más importante es que Open Learning Analytics es una comunidad. Con todas las fuentes de datos y sistemas dispares que utilizan los sistemas educativos hoy en día, necesitamos una comunidad global que desarrolle y comparta canalizaciones de datos de diferentes fuentes de datos, métodos de análisis de aprendizaje, plantillas de visualización de datos y enfoques de IA para permitir la variedad de escenarios que los sistemas educativos y los estudiantes necesitan. 
Con la arquitectura de referencia de Open Learning Analytics en el centro, esperamos que los sistemas educativos de todo el mundo desarrollen y aporten los componentes que construyen, para que otros sistemas educativos de la comunidad puedan compartirlos y reutilizarlos, sin tener que construir todo de forma aislada. Vemos a esta comunidad como la manera de crear un ecosistema global de análisis de aprendizaje que finalmente puede desbloquear el potencial de los datos para mejorar el aprendizaje en todas partes. </a:t>
            </a:r>
          </a:p>
          <a:p>
            <a:pPr marL="0" marR="0">
              <a:lnSpc>
                <a:spcPct val="107000"/>
              </a:lnSpc>
              <a:spcBef>
                <a:spcPts val="0"/>
              </a:spcBef>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Perhaps most importantly, Open Learning Analytics is a community. With all the disparate data sources and systems that education systems use today, we need a global community developing and sharing data pipelines from different data sources, learning analytics methods, data visualization templates and AI approaches to enable the variety of scenarios that education systems and learners need.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Open Learning Analytics reference architecture at the center, we hope that education systems everywhere will develop and contribute the components they build, so that other education systems in the community can share and re-use them, without having to build everything in isolation. We see this community as the way to build a global learning analytics ecosystem that can finally unlock the potential of data to improve learning everywhere. </a:t>
            </a:r>
          </a:p>
          <a:p>
            <a:endParaRPr lang="en-US" sz="1800" dirty="0"/>
          </a:p>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37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51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Arial" panose="020B0604020202020204" pitchFamily="34" charset="0"/>
              </a:rPr>
              <a:t>En la mayoría de los sistemas educativos actuales, hay diferentes fuentes de datos en una gran cantidad de sistemas desconectados. Recopilar esos datos y aterrizarlos en un solo lugar, donde sus equipos pueden trabajar con ellos de manera eficiente y precisa, es realmente difícil con enfoques antiguos de almacenamiento de datos y modelos de datos – Si pudiera hacerlo, sin embargo, podría permitir muchos escenarios educativos clave, desde personalizar las vías de aprendizaje; a los informes en tiempo real a escuelas, departamentos, educadores, estudiantes y padres o tutores; acelerar la investigación y evaluación de programas e intervenciones. También podría desbloquear el poder de la IA y proporcionar informes longitudinales estatales y nacionales más eficientes. Todo comienza con la configuración del patrimonio de datos moderno. </a:t>
            </a:r>
          </a:p>
          <a:p>
            <a:endParaRPr lang="es-E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sz="1800" dirty="0"/>
          </a:p>
          <a:p>
            <a:r>
              <a:rPr lang="es-ES" sz="1800" dirty="0">
                <a:effectLst/>
                <a:latin typeface="Calibri" panose="020F0502020204030204" pitchFamily="34" charset="0"/>
                <a:ea typeface="Calibri" panose="020F0502020204030204" pitchFamily="34" charset="0"/>
                <a:cs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72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97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Vemos Open Edu Analytics como un siguiente paso natural en el viaje de los clientes a Learning Analytics y la IA. Y tenemos muchos grandes clientes del sistema educativo que están interesados en tomar este viaje, incluyendo departamentos estatales de educación y ministerios nacionales de educación en todo el mundo. 
La gran noticia para los socios es que hay muchas oportunidades de participar en este ecosistema, y dependemos de usted para hacerlo escalar y hacer crecer los activos. 
A partir de los miles de clientes que adoptan SDS y Education </a:t>
            </a:r>
            <a:r>
              <a:rPr lang="es-ES" dirty="0" err="1"/>
              <a:t>Insights</a:t>
            </a:r>
            <a:r>
              <a:rPr lang="es-ES" dirty="0"/>
              <a:t>, hay muchos pasos en el viaje donde se necesitarán </a:t>
            </a:r>
            <a:r>
              <a:rPr lang="es-ES" dirty="0" err="1"/>
              <a:t>isvs</a:t>
            </a:r>
            <a:r>
              <a:rPr lang="es-ES" dirty="0"/>
              <a:t>, integradores de sistemas, empresas de ciencia de datos y IA, y proveedores de capacitación para construir este ecosistema de Open Education Analytics. 
</a:t>
            </a:r>
          </a:p>
          <a:p>
            <a:r>
              <a:rPr lang="en-US" dirty="0"/>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dirty="0"/>
              <a:t>The great news for partners is that there are many opportunities to participate in this ecosystem, and </a:t>
            </a:r>
            <a:r>
              <a:rPr lang="en-US" b="1" dirty="0"/>
              <a:t>we are depending upon you to make it scale and grow the assets</a:t>
            </a:r>
            <a:r>
              <a:rPr lang="en-US" dirty="0"/>
              <a:t>. </a:t>
            </a:r>
          </a:p>
          <a:p>
            <a:r>
              <a:rPr lang="en-US" dirty="0"/>
              <a:t>Starting from the thousands of customers adopting SDS and Education Insights, there are many steps in the journey where ISVs, System Integrators, data science and AI companies, and Training providers will be needed to build this Open Education Analytics ecosystem.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5/3/2021 1:47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78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328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Con Open Education Analytics, proporcionamos una arquitectura de referencia para Modern Data Estate y una implementación de referencia que significa que usted no tiene que construir todo usted mismo. Puedes:
Aprovisione y gobierne un estado de datos moderno dentro de sus propias suscripciones de Azure, 
Utilice el estudio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Synapse</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facilitar el proceso de extracción de datos, ingestión, preparación, transformación y enriquecimiento
Use Azure Active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Directory</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aplicar el control de acceso basado en roles a los datos para la seguridad y la privacidad, 
Utilice potentes herramientas de visualización de datos, como Power BI, para explorar y presentar datos a través de paneles flexibles
Utilice herramientas modernas de ciencia de datos, como Auto ML, que permiten la investigación de alta velocidad a través del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big</a:t>
            </a:r>
            <a:r>
              <a:rPr lang="es-ES" sz="1800" dirty="0">
                <a:effectLst/>
                <a:latin typeface="Calibri" panose="020F0502020204030204" pitchFamily="34" charset="0"/>
                <a:ea typeface="Calibri" panose="020F0502020204030204" pitchFamily="34" charset="0"/>
                <a:cs typeface="Times New Roman" panose="02020603050405020304" pitchFamily="18" charset="0"/>
              </a:rPr>
              <a:t> data 
Todo basado en la base del almacenamiento de Azure Data Lake, lo que significa eficiencias significativas en los costos. 
</a:t>
            </a:r>
          </a:p>
          <a:p>
            <a:pPr marL="0" marR="0">
              <a:lnSpc>
                <a:spcPct val="107000"/>
              </a:lnSpc>
              <a:spcBef>
                <a:spcPts val="0"/>
              </a:spcBef>
              <a:spcAft>
                <a:spcPts val="800"/>
              </a:spcAft>
            </a:pPr>
            <a:endParaRPr lang="es-ES" sz="1800" dirty="0">
              <a:effectLst/>
              <a:latin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dirty="0"/>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62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s-ES" dirty="0"/>
              <a:t>Comienza con el ecosistema </a:t>
            </a:r>
            <a:r>
              <a:rPr lang="es-ES" dirty="0" err="1"/>
              <a:t>edtech</a:t>
            </a:r>
            <a:r>
              <a:rPr lang="es-ES" dirty="0"/>
              <a:t>. Tenemos que colaborar y obtener colectivamente las piezas fundamentales que nos permiten como industria operar y diferenciar a un nivel más alto
La tecnología moderna es un cambio de juego. Todo es mucho más fácil y barato de lo que nunca ha sido, si estás usando las herramientas adecuadas.
Las soluciones reales se construyen a través de iteraciones, no de diseño y planificación sin fin. Las iteraciones rápidas permiten a los equipos seguir avanzando con el tiempo, capturando valor hoy, así como creando más valor mañana.
Los patrones emergen naturalmente de iteraciones; dando lugar a mejores prácticas comunes.
Los estándares son la codificación de todo lo que hemos aprendido como industria. Los estándares de datos son el pináculo: son las respuestas que hemos obtenido a lo largo del tiempo. Podemos y debemos usarlos desde el principio siempre que sea posible, pero no debemos esperar que los estándares de datos tengan todas las respuestas que necesitamos para empezar. El estado actual de nuestros estándares de datos </a:t>
            </a:r>
            <a:r>
              <a:rPr lang="es-ES" dirty="0" err="1"/>
              <a:t>edu</a:t>
            </a:r>
            <a:r>
              <a:rPr lang="es-ES" dirty="0"/>
              <a:t> no es excelente: tenemos que obtener las respuestas que necesitamos y acelerar el desarrollo de esos estándares.</a:t>
            </a:r>
          </a:p>
          <a:p>
            <a:pPr marL="685800" lvl="1" indent="-228600">
              <a:buFont typeface="+mj-lt"/>
              <a:buAutoNum type="arabicPeriod"/>
            </a:pPr>
            <a:endParaRPr lang="es-ES" dirty="0"/>
          </a:p>
          <a:p>
            <a:pPr marL="685800" lvl="1" indent="-228600">
              <a:buFont typeface="+mj-lt"/>
              <a:buAutoNum type="arabicPeriod"/>
            </a:pPr>
            <a:endParaRPr lang="es-ES" dirty="0"/>
          </a:p>
          <a:p>
            <a:pPr marL="685800" lvl="1" indent="-228600">
              <a:buFont typeface="+mj-lt"/>
              <a:buAutoNum type="arabicPeriod"/>
            </a:pPr>
            <a:r>
              <a:rPr lang="en-US" dirty="0"/>
              <a:t>It starts with the </a:t>
            </a:r>
            <a:r>
              <a:rPr lang="en-US" dirty="0" err="1"/>
              <a:t>edtech</a:t>
            </a:r>
            <a:r>
              <a:rPr lang="en-US" dirty="0"/>
              <a:t> ecosystem. We need to collaborate and crowd-source the foundational pieces that allow us as an industry to operate and differentiate at a higher level</a:t>
            </a:r>
          </a:p>
          <a:p>
            <a:pPr marL="685800" lvl="1" indent="-228600">
              <a:buFont typeface="+mj-lt"/>
              <a:buAutoNum type="arabicPeriod"/>
            </a:pPr>
            <a:r>
              <a:rPr lang="en-US" dirty="0"/>
              <a:t>The modern tech is a game changer. Everything is far easier and cheaper than it’s ever been, if you’re using the right tools.</a:t>
            </a:r>
          </a:p>
          <a:p>
            <a:pPr marL="685800" lvl="1" indent="-228600">
              <a:buFont typeface="+mj-lt"/>
              <a:buAutoNum type="arabicPeriod"/>
            </a:pPr>
            <a:r>
              <a:rPr lang="en-US" dirty="0"/>
              <a:t>Real solutions are built through iterations, not endless design and planning. Rapid iterations allow teams to keep moving forward over time, capturing value today as well as creating more value tomorrow.</a:t>
            </a:r>
          </a:p>
          <a:p>
            <a:pPr marL="685800" lvl="1" indent="-228600">
              <a:buFont typeface="+mj-lt"/>
              <a:buAutoNum type="arabicPeriod"/>
            </a:pPr>
            <a:r>
              <a:rPr lang="en-US" dirty="0"/>
              <a:t>Patterns naturally emerge from iterations; leading to common best practices.</a:t>
            </a:r>
          </a:p>
          <a:p>
            <a:pPr marL="685800" lvl="1" indent="-228600">
              <a:buFont typeface="+mj-lt"/>
              <a:buAutoNum type="arabicPeriod"/>
            </a:pPr>
            <a:r>
              <a:rPr lang="en-US" dirty="0"/>
              <a:t>Standards are the codification of everything we’ve learned as an industry. Data standards are the pinnacle – they are the answers we’ve derived over time. We can and should use them from the start wherever possible, but shouldn’t expect the data standards to have all the answers we need to begin with. The current state of our </a:t>
            </a:r>
            <a:r>
              <a:rPr lang="en-US" dirty="0" err="1"/>
              <a:t>edu</a:t>
            </a:r>
            <a:r>
              <a:rPr lang="en-US" dirty="0"/>
              <a:t> data standards is not great – we have to derive the answers we need and accelerate the development of those standards.</a:t>
            </a:r>
          </a:p>
          <a:p>
            <a:pPr marL="628650" lvl="1" indent="-171450">
              <a:buFontTx/>
              <a:buChar char="-"/>
            </a:pPr>
            <a:endParaRPr lang="en-US" dirty="0"/>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17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13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594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83CB-18A5-488B-8B8F-9C541FC8D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91D31-324B-4AC5-B526-00D0E562B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848186-2BAD-478A-85E1-0B6EF875058B}"/>
              </a:ext>
            </a:extLst>
          </p:cNvPr>
          <p:cNvSpPr>
            <a:spLocks noGrp="1"/>
          </p:cNvSpPr>
          <p:nvPr>
            <p:ph type="dt" sz="half" idx="10"/>
          </p:nvPr>
        </p:nvSpPr>
        <p:spPr/>
        <p:txBody>
          <a:bodyPr/>
          <a:lstStyle/>
          <a:p>
            <a:fld id="{3159BC04-7FDE-48C8-8EC8-A84E27CC9D5E}" type="datetimeFigureOut">
              <a:rPr lang="en-US" smtClean="0"/>
              <a:t>5/3/2021</a:t>
            </a:fld>
            <a:endParaRPr lang="en-US"/>
          </a:p>
        </p:txBody>
      </p:sp>
      <p:sp>
        <p:nvSpPr>
          <p:cNvPr id="5" name="Footer Placeholder 4">
            <a:extLst>
              <a:ext uri="{FF2B5EF4-FFF2-40B4-BE49-F238E27FC236}">
                <a16:creationId xmlns:a16="http://schemas.microsoft.com/office/drawing/2014/main" id="{5A369D36-3D21-45AF-ACCC-5C3BA7866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EA081-886D-45A3-BC42-89D63BA51010}"/>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927532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B4A3-424C-4859-A1ED-3A6BA8A54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8464B6-EFE9-4F89-AA8A-BEE4CF985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EF2A9-01EA-4C39-8156-62B0CEA209D6}"/>
              </a:ext>
            </a:extLst>
          </p:cNvPr>
          <p:cNvSpPr>
            <a:spLocks noGrp="1"/>
          </p:cNvSpPr>
          <p:nvPr>
            <p:ph type="dt" sz="half" idx="10"/>
          </p:nvPr>
        </p:nvSpPr>
        <p:spPr/>
        <p:txBody>
          <a:bodyPr/>
          <a:lstStyle/>
          <a:p>
            <a:fld id="{3159BC04-7FDE-48C8-8EC8-A84E27CC9D5E}" type="datetimeFigureOut">
              <a:rPr lang="en-US" smtClean="0"/>
              <a:t>5/3/2021</a:t>
            </a:fld>
            <a:endParaRPr lang="en-US"/>
          </a:p>
        </p:txBody>
      </p:sp>
      <p:sp>
        <p:nvSpPr>
          <p:cNvPr id="5" name="Footer Placeholder 4">
            <a:extLst>
              <a:ext uri="{FF2B5EF4-FFF2-40B4-BE49-F238E27FC236}">
                <a16:creationId xmlns:a16="http://schemas.microsoft.com/office/drawing/2014/main" id="{CA5D4372-F5C1-43AE-8017-706B0C244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82E81-5599-4C2E-B7E2-AB3D151B3E3C}"/>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61702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2D4C8D-99BF-44F0-A3BA-6136B1368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22AE89-DF1A-4822-95BE-4F8107DDA9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00FA4-CF61-4FE3-A71D-9816104A199A}"/>
              </a:ext>
            </a:extLst>
          </p:cNvPr>
          <p:cNvSpPr>
            <a:spLocks noGrp="1"/>
          </p:cNvSpPr>
          <p:nvPr>
            <p:ph type="dt" sz="half" idx="10"/>
          </p:nvPr>
        </p:nvSpPr>
        <p:spPr/>
        <p:txBody>
          <a:bodyPr/>
          <a:lstStyle/>
          <a:p>
            <a:fld id="{3159BC04-7FDE-48C8-8EC8-A84E27CC9D5E}" type="datetimeFigureOut">
              <a:rPr lang="en-US" smtClean="0"/>
              <a:t>5/3/2021</a:t>
            </a:fld>
            <a:endParaRPr lang="en-US"/>
          </a:p>
        </p:txBody>
      </p:sp>
      <p:sp>
        <p:nvSpPr>
          <p:cNvPr id="5" name="Footer Placeholder 4">
            <a:extLst>
              <a:ext uri="{FF2B5EF4-FFF2-40B4-BE49-F238E27FC236}">
                <a16:creationId xmlns:a16="http://schemas.microsoft.com/office/drawing/2014/main" id="{8E1AD962-A7C9-44E8-B277-F7BF47F5A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753D9-55A7-4B43-96BA-FFC93B6024B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26399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3129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62916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14430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8159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108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23442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1376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9595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57A0-6B89-4E1F-9067-DB4DA6C4A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FA48E-358C-4636-BBE6-F5D048CE7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BCF9-8260-499A-B054-AA22D4AACCD2}"/>
              </a:ext>
            </a:extLst>
          </p:cNvPr>
          <p:cNvSpPr>
            <a:spLocks noGrp="1"/>
          </p:cNvSpPr>
          <p:nvPr>
            <p:ph type="dt" sz="half" idx="10"/>
          </p:nvPr>
        </p:nvSpPr>
        <p:spPr/>
        <p:txBody>
          <a:bodyPr/>
          <a:lstStyle/>
          <a:p>
            <a:fld id="{3159BC04-7FDE-48C8-8EC8-A84E27CC9D5E}" type="datetimeFigureOut">
              <a:rPr lang="en-US" smtClean="0"/>
              <a:t>5/3/2021</a:t>
            </a:fld>
            <a:endParaRPr lang="en-US"/>
          </a:p>
        </p:txBody>
      </p:sp>
      <p:sp>
        <p:nvSpPr>
          <p:cNvPr id="5" name="Footer Placeholder 4">
            <a:extLst>
              <a:ext uri="{FF2B5EF4-FFF2-40B4-BE49-F238E27FC236}">
                <a16:creationId xmlns:a16="http://schemas.microsoft.com/office/drawing/2014/main" id="{487BD767-914E-4273-8C2E-48FA578F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0CAD0-F058-4185-8128-3B653597E5B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731735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18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6890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76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61321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3795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28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572774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5554468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3009168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78609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56A9-A472-4EBA-A005-F74FF1718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73D3EA-1203-42E0-821C-330742853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97198F-47CF-4179-B78F-EAFEE79175D2}"/>
              </a:ext>
            </a:extLst>
          </p:cNvPr>
          <p:cNvSpPr>
            <a:spLocks noGrp="1"/>
          </p:cNvSpPr>
          <p:nvPr>
            <p:ph type="dt" sz="half" idx="10"/>
          </p:nvPr>
        </p:nvSpPr>
        <p:spPr/>
        <p:txBody>
          <a:bodyPr/>
          <a:lstStyle/>
          <a:p>
            <a:fld id="{3159BC04-7FDE-48C8-8EC8-A84E27CC9D5E}" type="datetimeFigureOut">
              <a:rPr lang="en-US" smtClean="0"/>
              <a:t>5/3/2021</a:t>
            </a:fld>
            <a:endParaRPr lang="en-US"/>
          </a:p>
        </p:txBody>
      </p:sp>
      <p:sp>
        <p:nvSpPr>
          <p:cNvPr id="5" name="Footer Placeholder 4">
            <a:extLst>
              <a:ext uri="{FF2B5EF4-FFF2-40B4-BE49-F238E27FC236}">
                <a16:creationId xmlns:a16="http://schemas.microsoft.com/office/drawing/2014/main" id="{F677674A-2EF4-4094-9B05-6CDF7E721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A1FC9-5D3D-4893-B3B3-92DE69186A89}"/>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4114021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84788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075813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3797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568246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678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923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993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873907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0941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72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ACEC-5104-4067-A37A-E5DC2BEB2E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5C7D6-F1C8-41D3-A76E-DABDA86C4C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D7EC23-1161-443E-B1DD-9C97EFB291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0296B-2D63-4C2C-A138-BA87986BD939}"/>
              </a:ext>
            </a:extLst>
          </p:cNvPr>
          <p:cNvSpPr>
            <a:spLocks noGrp="1"/>
          </p:cNvSpPr>
          <p:nvPr>
            <p:ph type="dt" sz="half" idx="10"/>
          </p:nvPr>
        </p:nvSpPr>
        <p:spPr/>
        <p:txBody>
          <a:bodyPr/>
          <a:lstStyle/>
          <a:p>
            <a:fld id="{3159BC04-7FDE-48C8-8EC8-A84E27CC9D5E}" type="datetimeFigureOut">
              <a:rPr lang="en-US" smtClean="0"/>
              <a:t>5/3/2021</a:t>
            </a:fld>
            <a:endParaRPr lang="en-US"/>
          </a:p>
        </p:txBody>
      </p:sp>
      <p:sp>
        <p:nvSpPr>
          <p:cNvPr id="6" name="Footer Placeholder 5">
            <a:extLst>
              <a:ext uri="{FF2B5EF4-FFF2-40B4-BE49-F238E27FC236}">
                <a16:creationId xmlns:a16="http://schemas.microsoft.com/office/drawing/2014/main" id="{48E698C0-78A6-47B3-B038-780A0BC04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EDAA52-1DE8-4E98-A97F-BF17F93FC3AF}"/>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5273280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3189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5/3/2021</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760204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5/3/2021</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4184435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525198694"/>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585327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73747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3565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6111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19251079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5/3/2021</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3088061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98B1-7C4A-41B1-8E59-CAFE19B347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58654A-C39F-4F51-A665-8BFC6F40A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32AC89-C91F-4E27-BA2E-341ABC8A9F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7E5DB6-EDBB-4922-AA84-19363B1BCD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76CDD-9531-4EA9-88A1-FD3FB09EB1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C61D4-DADF-4FFA-8529-0BBD796FF76D}"/>
              </a:ext>
            </a:extLst>
          </p:cNvPr>
          <p:cNvSpPr>
            <a:spLocks noGrp="1"/>
          </p:cNvSpPr>
          <p:nvPr>
            <p:ph type="dt" sz="half" idx="10"/>
          </p:nvPr>
        </p:nvSpPr>
        <p:spPr/>
        <p:txBody>
          <a:bodyPr/>
          <a:lstStyle/>
          <a:p>
            <a:fld id="{3159BC04-7FDE-48C8-8EC8-A84E27CC9D5E}" type="datetimeFigureOut">
              <a:rPr lang="en-US" smtClean="0"/>
              <a:t>5/3/2021</a:t>
            </a:fld>
            <a:endParaRPr lang="en-US"/>
          </a:p>
        </p:txBody>
      </p:sp>
      <p:sp>
        <p:nvSpPr>
          <p:cNvPr id="8" name="Footer Placeholder 7">
            <a:extLst>
              <a:ext uri="{FF2B5EF4-FFF2-40B4-BE49-F238E27FC236}">
                <a16:creationId xmlns:a16="http://schemas.microsoft.com/office/drawing/2014/main" id="{12F8CFA4-0D57-4244-8AB6-2043DD63E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704BFD-BF5A-4767-95B0-0AA05C368D2D}"/>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045162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496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4247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885342"/>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3016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734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99F6-4AAB-4A46-9A7B-6EE3EC102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FB776B-0CC6-43EF-BDA6-3EDDD9F5BF7A}"/>
              </a:ext>
            </a:extLst>
          </p:cNvPr>
          <p:cNvSpPr>
            <a:spLocks noGrp="1"/>
          </p:cNvSpPr>
          <p:nvPr>
            <p:ph type="dt" sz="half" idx="10"/>
          </p:nvPr>
        </p:nvSpPr>
        <p:spPr/>
        <p:txBody>
          <a:bodyPr/>
          <a:lstStyle/>
          <a:p>
            <a:fld id="{3159BC04-7FDE-48C8-8EC8-A84E27CC9D5E}" type="datetimeFigureOut">
              <a:rPr lang="en-US" smtClean="0"/>
              <a:t>5/3/2021</a:t>
            </a:fld>
            <a:endParaRPr lang="en-US"/>
          </a:p>
        </p:txBody>
      </p:sp>
      <p:sp>
        <p:nvSpPr>
          <p:cNvPr id="4" name="Footer Placeholder 3">
            <a:extLst>
              <a:ext uri="{FF2B5EF4-FFF2-40B4-BE49-F238E27FC236}">
                <a16:creationId xmlns:a16="http://schemas.microsoft.com/office/drawing/2014/main" id="{C90EEA50-2D9C-4885-977A-FFEFA288B4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9FF938-2405-4B3A-82A1-23B3EBE5035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39303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BF0D76-B16A-4613-A57B-E81CB1EADFEB}"/>
              </a:ext>
            </a:extLst>
          </p:cNvPr>
          <p:cNvSpPr>
            <a:spLocks noGrp="1"/>
          </p:cNvSpPr>
          <p:nvPr>
            <p:ph type="dt" sz="half" idx="10"/>
          </p:nvPr>
        </p:nvSpPr>
        <p:spPr/>
        <p:txBody>
          <a:bodyPr/>
          <a:lstStyle/>
          <a:p>
            <a:fld id="{3159BC04-7FDE-48C8-8EC8-A84E27CC9D5E}" type="datetimeFigureOut">
              <a:rPr lang="en-US" smtClean="0"/>
              <a:t>5/3/2021</a:t>
            </a:fld>
            <a:endParaRPr lang="en-US"/>
          </a:p>
        </p:txBody>
      </p:sp>
      <p:sp>
        <p:nvSpPr>
          <p:cNvPr id="3" name="Footer Placeholder 2">
            <a:extLst>
              <a:ext uri="{FF2B5EF4-FFF2-40B4-BE49-F238E27FC236}">
                <a16:creationId xmlns:a16="http://schemas.microsoft.com/office/drawing/2014/main" id="{B1F1B098-941B-411D-8E25-B4A744F521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7256C0-E10C-48B4-8A0C-FA1F66BD1352}"/>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17608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3B16-07BB-4E1F-B40D-C5DA0D42F3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B3A8CE-C50A-477E-B721-36E42FF35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8F75F-7FC2-4360-8174-563F209B3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D7803-6283-4F0C-92E4-6E0137AE62B9}"/>
              </a:ext>
            </a:extLst>
          </p:cNvPr>
          <p:cNvSpPr>
            <a:spLocks noGrp="1"/>
          </p:cNvSpPr>
          <p:nvPr>
            <p:ph type="dt" sz="half" idx="10"/>
          </p:nvPr>
        </p:nvSpPr>
        <p:spPr/>
        <p:txBody>
          <a:bodyPr/>
          <a:lstStyle/>
          <a:p>
            <a:fld id="{3159BC04-7FDE-48C8-8EC8-A84E27CC9D5E}" type="datetimeFigureOut">
              <a:rPr lang="en-US" smtClean="0"/>
              <a:t>5/3/2021</a:t>
            </a:fld>
            <a:endParaRPr lang="en-US"/>
          </a:p>
        </p:txBody>
      </p:sp>
      <p:sp>
        <p:nvSpPr>
          <p:cNvPr id="6" name="Footer Placeholder 5">
            <a:extLst>
              <a:ext uri="{FF2B5EF4-FFF2-40B4-BE49-F238E27FC236}">
                <a16:creationId xmlns:a16="http://schemas.microsoft.com/office/drawing/2014/main" id="{53C71C9D-F026-4E2A-B08E-E897DBB0E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67CFD-4F0A-4F1B-8F28-4C32C22E719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411875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1E9-2C19-4B87-B120-4C1511600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67927-EA9F-47D3-BAA2-EBEFAE850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C4A9DE-7E35-4398-B683-4C0E7737E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AF723-8D12-4910-8B3D-6DB76CBF9791}"/>
              </a:ext>
            </a:extLst>
          </p:cNvPr>
          <p:cNvSpPr>
            <a:spLocks noGrp="1"/>
          </p:cNvSpPr>
          <p:nvPr>
            <p:ph type="dt" sz="half" idx="10"/>
          </p:nvPr>
        </p:nvSpPr>
        <p:spPr/>
        <p:txBody>
          <a:bodyPr/>
          <a:lstStyle/>
          <a:p>
            <a:fld id="{3159BC04-7FDE-48C8-8EC8-A84E27CC9D5E}" type="datetimeFigureOut">
              <a:rPr lang="en-US" smtClean="0"/>
              <a:t>5/3/2021</a:t>
            </a:fld>
            <a:endParaRPr lang="en-US"/>
          </a:p>
        </p:txBody>
      </p:sp>
      <p:sp>
        <p:nvSpPr>
          <p:cNvPr id="6" name="Footer Placeholder 5">
            <a:extLst>
              <a:ext uri="{FF2B5EF4-FFF2-40B4-BE49-F238E27FC236}">
                <a16:creationId xmlns:a16="http://schemas.microsoft.com/office/drawing/2014/main" id="{3619A2AE-B8E5-4667-8EB7-562AE93693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9B7FA-BB72-41E1-AF15-1E4BBE2CB5C3}"/>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302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2DA191-72B7-44AA-803D-5B3E83AFD4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1D95ED-3619-4A18-A0FD-41A7CAB339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9F50E-720A-46D5-8EE1-18D20884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9BC04-7FDE-48C8-8EC8-A84E27CC9D5E}" type="datetimeFigureOut">
              <a:rPr lang="en-US" smtClean="0"/>
              <a:t>5/3/2021</a:t>
            </a:fld>
            <a:endParaRPr lang="en-US"/>
          </a:p>
        </p:txBody>
      </p:sp>
      <p:sp>
        <p:nvSpPr>
          <p:cNvPr id="5" name="Footer Placeholder 4">
            <a:extLst>
              <a:ext uri="{FF2B5EF4-FFF2-40B4-BE49-F238E27FC236}">
                <a16:creationId xmlns:a16="http://schemas.microsoft.com/office/drawing/2014/main" id="{4ECFF0B6-64BB-4145-89B7-D7F66F3A1D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DE4A02-5F1E-47DF-81C7-9D4800897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04BB2-CB15-42B4-8F3A-9E21ABFDFE0C}" type="slidenum">
              <a:rPr lang="en-US" smtClean="0"/>
              <a:t>‹#›</a:t>
            </a:fld>
            <a:endParaRPr lang="en-US"/>
          </a:p>
        </p:txBody>
      </p:sp>
    </p:spTree>
    <p:extLst>
      <p:ext uri="{BB962C8B-B14F-4D97-AF65-F5344CB8AC3E}">
        <p14:creationId xmlns:p14="http://schemas.microsoft.com/office/powerpoint/2010/main" val="165858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3879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51410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22" y="6207546"/>
            <a:ext cx="1812238" cy="812258"/>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795" y="51649"/>
            <a:ext cx="1327935" cy="769248"/>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07224" y="3008306"/>
            <a:ext cx="6277088" cy="1119941"/>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rPr>
              <a:t>Estado moderno de datos para la educación</a:t>
            </a:r>
            <a:endParaRPr kumimoji="0" lang="en-U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93314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E72FA-BAAD-4C3C-99BF-9F3E664BB05C}"/>
              </a:ext>
            </a:extLst>
          </p:cNvPr>
          <p:cNvSpPr/>
          <p:nvPr/>
        </p:nvSpPr>
        <p:spPr>
          <a:xfrm>
            <a:off x="9585688" y="4412811"/>
            <a:ext cx="1947333" cy="1938992"/>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endParaRPr>
          </a:p>
        </p:txBody>
      </p:sp>
      <p:pic>
        <p:nvPicPr>
          <p:cNvPr id="9" name="Graphic 8" descr="Arrow circle outline">
            <a:extLst>
              <a:ext uri="{FF2B5EF4-FFF2-40B4-BE49-F238E27FC236}">
                <a16:creationId xmlns:a16="http://schemas.microsoft.com/office/drawing/2014/main" id="{BDED50AB-CF83-4894-A58A-DF81032DC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2155" y="3451375"/>
            <a:ext cx="914400" cy="914400"/>
          </a:xfrm>
          <a:prstGeom prst="rect">
            <a:avLst/>
          </a:prstGeom>
        </p:spPr>
        <p:style>
          <a:lnRef idx="0">
            <a:scrgbClr r="0" g="0" b="0"/>
          </a:lnRef>
          <a:fillRef idx="0">
            <a:scrgbClr r="0" g="0" b="0"/>
          </a:fillRef>
          <a:effectRef idx="0">
            <a:scrgbClr r="0" g="0" b="0"/>
          </a:effectRef>
          <a:fontRef idx="major"/>
        </p:style>
      </p:pic>
      <p:pic>
        <p:nvPicPr>
          <p:cNvPr id="11" name="Picture 5" descr="Chart, histogram&#10;&#10;Description automatically generated">
            <a:extLst>
              <a:ext uri="{FF2B5EF4-FFF2-40B4-BE49-F238E27FC236}">
                <a16:creationId xmlns:a16="http://schemas.microsoft.com/office/drawing/2014/main" id="{E827FD3A-D107-49BD-8D19-A087614A57A1}"/>
              </a:ext>
            </a:extLst>
          </p:cNvPr>
          <p:cNvPicPr>
            <a:picLocks noChangeAspect="1"/>
          </p:cNvPicPr>
          <p:nvPr/>
        </p:nvPicPr>
        <p:blipFill rotWithShape="1">
          <a:blip r:embed="rId5"/>
          <a:srcRect t="7278" r="92" b="-146"/>
          <a:stretch/>
        </p:blipFill>
        <p:spPr>
          <a:xfrm>
            <a:off x="658979" y="1107439"/>
            <a:ext cx="8163930" cy="4836161"/>
          </a:xfrm>
          <a:prstGeom prst="rect">
            <a:avLst/>
          </a:prstGeom>
        </p:spPr>
      </p:pic>
      <p:sp>
        <p:nvSpPr>
          <p:cNvPr id="12" name="Rectangle 11">
            <a:extLst>
              <a:ext uri="{FF2B5EF4-FFF2-40B4-BE49-F238E27FC236}">
                <a16:creationId xmlns:a16="http://schemas.microsoft.com/office/drawing/2014/main" id="{38CD1B9C-739E-4100-8540-D26A0A45B174}"/>
              </a:ext>
            </a:extLst>
          </p:cNvPr>
          <p:cNvSpPr/>
          <p:nvPr/>
        </p:nvSpPr>
        <p:spPr bwMode="auto">
          <a:xfrm>
            <a:off x="658979" y="1107439"/>
            <a:ext cx="3557421" cy="8026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47E5B1FB-B859-4ED5-95B6-2756B4A6BE15}"/>
              </a:ext>
            </a:extLst>
          </p:cNvPr>
          <p:cNvSpPr txBox="1"/>
          <p:nvPr/>
        </p:nvSpPr>
        <p:spPr>
          <a:xfrm>
            <a:off x="818995" y="1354870"/>
            <a:ext cx="271221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Digital Attendance Dashboard</a:t>
            </a:r>
          </a:p>
        </p:txBody>
      </p:sp>
    </p:spTree>
    <p:extLst>
      <p:ext uri="{BB962C8B-B14F-4D97-AF65-F5344CB8AC3E}">
        <p14:creationId xmlns:p14="http://schemas.microsoft.com/office/powerpoint/2010/main" val="292743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8" name="Oval 137">
            <a:extLst>
              <a:ext uri="{FF2B5EF4-FFF2-40B4-BE49-F238E27FC236}">
                <a16:creationId xmlns:a16="http://schemas.microsoft.com/office/drawing/2014/main" id="{93BCD1A5-3710-4457-B336-6D0273DCC786}"/>
              </a:ext>
            </a:extLst>
          </p:cNvPr>
          <p:cNvSpPr/>
          <p:nvPr/>
        </p:nvSpPr>
        <p:spPr>
          <a:xfrm>
            <a:off x="3030626" y="856037"/>
            <a:ext cx="5929363" cy="5298924"/>
          </a:xfrm>
          <a:prstGeom prst="ellipse">
            <a:avLst/>
          </a:prstGeom>
          <a:no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AF532066-90D2-4E0D-A7A6-7F3F3EEE3570}"/>
              </a:ext>
            </a:extLst>
          </p:cNvPr>
          <p:cNvSpPr/>
          <p:nvPr/>
        </p:nvSpPr>
        <p:spPr bwMode="auto">
          <a:xfrm>
            <a:off x="3072854" y="2225111"/>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44" name="cloud 4" descr="cloud">
            <a:extLst>
              <a:ext uri="{FF2B5EF4-FFF2-40B4-BE49-F238E27FC236}">
                <a16:creationId xmlns:a16="http://schemas.microsoft.com/office/drawing/2014/main" id="{033328B6-49D3-4D18-A105-66C16BB92C80}"/>
              </a:ext>
            </a:extLst>
          </p:cNvPr>
          <p:cNvSpPr>
            <a:spLocks noChangeAspect="1"/>
          </p:cNvSpPr>
          <p:nvPr/>
        </p:nvSpPr>
        <p:spPr bwMode="auto">
          <a:xfrm flipV="1">
            <a:off x="3104656" y="2340835"/>
            <a:ext cx="374028" cy="2061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Oval 144">
            <a:extLst>
              <a:ext uri="{FF2B5EF4-FFF2-40B4-BE49-F238E27FC236}">
                <a16:creationId xmlns:a16="http://schemas.microsoft.com/office/drawing/2014/main" id="{7CBD1EBD-F7B4-48BF-9526-D1E2CB9E404A}"/>
              </a:ext>
            </a:extLst>
          </p:cNvPr>
          <p:cNvSpPr/>
          <p:nvPr/>
        </p:nvSpPr>
        <p:spPr bwMode="auto">
          <a:xfrm>
            <a:off x="3394569" y="1839922"/>
            <a:ext cx="361862" cy="361863"/>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46" name="server 1" descr="server">
            <a:extLst>
              <a:ext uri="{FF2B5EF4-FFF2-40B4-BE49-F238E27FC236}">
                <a16:creationId xmlns:a16="http://schemas.microsoft.com/office/drawing/2014/main" id="{B1FF62FF-70E6-4D23-A434-2E1B2472AFF1}"/>
              </a:ext>
            </a:extLst>
          </p:cNvPr>
          <p:cNvGrpSpPr/>
          <p:nvPr/>
        </p:nvGrpSpPr>
        <p:grpSpPr>
          <a:xfrm>
            <a:off x="3501385" y="1893029"/>
            <a:ext cx="148230" cy="255648"/>
            <a:chOff x="789783" y="2138184"/>
            <a:chExt cx="261778" cy="451476"/>
          </a:xfrm>
        </p:grpSpPr>
        <p:sp>
          <p:nvSpPr>
            <p:cNvPr id="147" name="Rectangle 146">
              <a:extLst>
                <a:ext uri="{FF2B5EF4-FFF2-40B4-BE49-F238E27FC236}">
                  <a16:creationId xmlns:a16="http://schemas.microsoft.com/office/drawing/2014/main" id="{89614EC8-D417-41C3-A888-EDA247CD723B}"/>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C918580E-BB37-4E75-B6F1-EE590E239882}"/>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E4C68265-A2A3-42A8-B00C-C3EB399B12F4}"/>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8D07BB6-DCAB-43D8-9052-53F285CB8963}"/>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Oval 150">
            <a:extLst>
              <a:ext uri="{FF2B5EF4-FFF2-40B4-BE49-F238E27FC236}">
                <a16:creationId xmlns:a16="http://schemas.microsoft.com/office/drawing/2014/main" id="{797D81E1-AA0D-40BF-9E26-855CF34BA3D4}"/>
              </a:ext>
            </a:extLst>
          </p:cNvPr>
          <p:cNvSpPr/>
          <p:nvPr/>
        </p:nvSpPr>
        <p:spPr bwMode="auto">
          <a:xfrm>
            <a:off x="2807853" y="3238275"/>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52" name="turn-key protection" descr="turn-key protection, cloud, lock">
            <a:extLst>
              <a:ext uri="{FF2B5EF4-FFF2-40B4-BE49-F238E27FC236}">
                <a16:creationId xmlns:a16="http://schemas.microsoft.com/office/drawing/2014/main" id="{675AE42C-C44A-4EE2-A4C2-5AF0180B6DAC}"/>
              </a:ext>
            </a:extLst>
          </p:cNvPr>
          <p:cNvGrpSpPr/>
          <p:nvPr/>
        </p:nvGrpSpPr>
        <p:grpSpPr>
          <a:xfrm>
            <a:off x="2855519" y="3287707"/>
            <a:ext cx="342300" cy="338768"/>
            <a:chOff x="5361894" y="1227862"/>
            <a:chExt cx="555512" cy="549786"/>
          </a:xfrm>
        </p:grpSpPr>
        <p:sp>
          <p:nvSpPr>
            <p:cNvPr id="153" name="Freeform: Shape 152">
              <a:extLst>
                <a:ext uri="{FF2B5EF4-FFF2-40B4-BE49-F238E27FC236}">
                  <a16:creationId xmlns:a16="http://schemas.microsoft.com/office/drawing/2014/main" id="{6BEC77FA-E223-4CE4-AE21-5EEDCD5D3193}"/>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4" name="Freeform: Shape 153">
              <a:extLst>
                <a:ext uri="{FF2B5EF4-FFF2-40B4-BE49-F238E27FC236}">
                  <a16:creationId xmlns:a16="http://schemas.microsoft.com/office/drawing/2014/main" id="{670D7B89-802D-4DD4-831D-85FDB33D970F}"/>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5" name="Freeform: Shape 154">
              <a:extLst>
                <a:ext uri="{FF2B5EF4-FFF2-40B4-BE49-F238E27FC236}">
                  <a16:creationId xmlns:a16="http://schemas.microsoft.com/office/drawing/2014/main" id="{5C6D278F-72F6-417D-8B00-2FF8EBE6355B}"/>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163" name="Oval 162">
            <a:extLst>
              <a:ext uri="{FF2B5EF4-FFF2-40B4-BE49-F238E27FC236}">
                <a16:creationId xmlns:a16="http://schemas.microsoft.com/office/drawing/2014/main" id="{5DB48DB5-E15C-48CA-A068-826B4BC5B223}"/>
              </a:ext>
            </a:extLst>
          </p:cNvPr>
          <p:cNvSpPr/>
          <p:nvPr/>
        </p:nvSpPr>
        <p:spPr bwMode="auto">
          <a:xfrm>
            <a:off x="2860122" y="2778628"/>
            <a:ext cx="398459" cy="386439"/>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4" name="security 2" descr="security, camera">
            <a:extLst>
              <a:ext uri="{FF2B5EF4-FFF2-40B4-BE49-F238E27FC236}">
                <a16:creationId xmlns:a16="http://schemas.microsoft.com/office/drawing/2014/main" id="{51FF9811-1BC0-4055-8F97-51B0ADEBD70E}"/>
              </a:ext>
            </a:extLst>
          </p:cNvPr>
          <p:cNvGrpSpPr/>
          <p:nvPr/>
        </p:nvGrpSpPr>
        <p:grpSpPr>
          <a:xfrm>
            <a:off x="2910072" y="2828578"/>
            <a:ext cx="337732" cy="337732"/>
            <a:chOff x="9207610" y="4853940"/>
            <a:chExt cx="450484" cy="450484"/>
          </a:xfrm>
        </p:grpSpPr>
        <p:sp>
          <p:nvSpPr>
            <p:cNvPr id="165" name="Freeform: Shape 164">
              <a:extLst>
                <a:ext uri="{FF2B5EF4-FFF2-40B4-BE49-F238E27FC236}">
                  <a16:creationId xmlns:a16="http://schemas.microsoft.com/office/drawing/2014/main" id="{159407D5-36AE-46A8-86EA-D65378531363}"/>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Shape 165">
              <a:extLst>
                <a:ext uri="{FF2B5EF4-FFF2-40B4-BE49-F238E27FC236}">
                  <a16:creationId xmlns:a16="http://schemas.microsoft.com/office/drawing/2014/main" id="{A9B8AC88-83D3-4362-8167-81DBFEC9D3DA}"/>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Shape 166">
              <a:extLst>
                <a:ext uri="{FF2B5EF4-FFF2-40B4-BE49-F238E27FC236}">
                  <a16:creationId xmlns:a16="http://schemas.microsoft.com/office/drawing/2014/main" id="{AD2C3E33-FD43-48A7-AA0C-197A0DFAEA24}"/>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1A92B0BF-18C7-491A-8B0F-452C9D9E631F}"/>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Shape 168">
              <a:extLst>
                <a:ext uri="{FF2B5EF4-FFF2-40B4-BE49-F238E27FC236}">
                  <a16:creationId xmlns:a16="http://schemas.microsoft.com/office/drawing/2014/main" id="{411BB4DD-B175-4023-95CD-6CE182EBF3A5}"/>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Shape 169">
              <a:extLst>
                <a:ext uri="{FF2B5EF4-FFF2-40B4-BE49-F238E27FC236}">
                  <a16:creationId xmlns:a16="http://schemas.microsoft.com/office/drawing/2014/main" id="{647FB804-4D71-43ED-961E-563C9BE1354B}"/>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1" name="Oval 170">
            <a:extLst>
              <a:ext uri="{FF2B5EF4-FFF2-40B4-BE49-F238E27FC236}">
                <a16:creationId xmlns:a16="http://schemas.microsoft.com/office/drawing/2014/main" id="{B4C8DB49-9F2F-493C-8CC2-9FB6BFBB43C5}"/>
              </a:ext>
            </a:extLst>
          </p:cNvPr>
          <p:cNvSpPr/>
          <p:nvPr/>
        </p:nvSpPr>
        <p:spPr bwMode="auto">
          <a:xfrm>
            <a:off x="3585801" y="5037762"/>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72" name="nodes" descr="nodes">
            <a:extLst>
              <a:ext uri="{FF2B5EF4-FFF2-40B4-BE49-F238E27FC236}">
                <a16:creationId xmlns:a16="http://schemas.microsoft.com/office/drawing/2014/main" id="{C3E0207B-000A-44EF-8FD6-560B7BA0BD8C}"/>
              </a:ext>
            </a:extLst>
          </p:cNvPr>
          <p:cNvGrpSpPr>
            <a:grpSpLocks noChangeAspect="1"/>
          </p:cNvGrpSpPr>
          <p:nvPr/>
        </p:nvGrpSpPr>
        <p:grpSpPr bwMode="auto">
          <a:xfrm>
            <a:off x="3668218" y="5120611"/>
            <a:ext cx="272798" cy="271934"/>
            <a:chOff x="1018" y="767"/>
            <a:chExt cx="316" cy="315"/>
          </a:xfrm>
        </p:grpSpPr>
        <p:sp>
          <p:nvSpPr>
            <p:cNvPr id="173" name="AutoShape 3">
              <a:extLst>
                <a:ext uri="{FF2B5EF4-FFF2-40B4-BE49-F238E27FC236}">
                  <a16:creationId xmlns:a16="http://schemas.microsoft.com/office/drawing/2014/main" id="{C5A9FFEC-4148-4C66-8434-C425DA80C95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5">
              <a:extLst>
                <a:ext uri="{FF2B5EF4-FFF2-40B4-BE49-F238E27FC236}">
                  <a16:creationId xmlns:a16="http://schemas.microsoft.com/office/drawing/2014/main" id="{FED527D3-5B65-4E08-AA4F-F085F1B3D250}"/>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6">
              <a:extLst>
                <a:ext uri="{FF2B5EF4-FFF2-40B4-BE49-F238E27FC236}">
                  <a16:creationId xmlns:a16="http://schemas.microsoft.com/office/drawing/2014/main" id="{8DB25ED6-2024-4A9F-9850-0745A8CD730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7">
              <a:extLst>
                <a:ext uri="{FF2B5EF4-FFF2-40B4-BE49-F238E27FC236}">
                  <a16:creationId xmlns:a16="http://schemas.microsoft.com/office/drawing/2014/main" id="{78CC6FB5-30E3-4F85-B115-639814F3CBBB}"/>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8">
              <a:extLst>
                <a:ext uri="{FF2B5EF4-FFF2-40B4-BE49-F238E27FC236}">
                  <a16:creationId xmlns:a16="http://schemas.microsoft.com/office/drawing/2014/main" id="{EE385969-1B60-4C88-9DC4-537C0C3CB548}"/>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
              <a:extLst>
                <a:ext uri="{FF2B5EF4-FFF2-40B4-BE49-F238E27FC236}">
                  <a16:creationId xmlns:a16="http://schemas.microsoft.com/office/drawing/2014/main" id="{218B3506-87EA-46E8-AD56-BB41CBBC40D3}"/>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10">
              <a:extLst>
                <a:ext uri="{FF2B5EF4-FFF2-40B4-BE49-F238E27FC236}">
                  <a16:creationId xmlns:a16="http://schemas.microsoft.com/office/drawing/2014/main" id="{220CB829-B5C3-48ED-83BB-6BBD3A03C10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val 11">
              <a:extLst>
                <a:ext uri="{FF2B5EF4-FFF2-40B4-BE49-F238E27FC236}">
                  <a16:creationId xmlns:a16="http://schemas.microsoft.com/office/drawing/2014/main" id="{EE379B06-5F79-4D30-BD69-813C8D29312A}"/>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val 12">
              <a:extLst>
                <a:ext uri="{FF2B5EF4-FFF2-40B4-BE49-F238E27FC236}">
                  <a16:creationId xmlns:a16="http://schemas.microsoft.com/office/drawing/2014/main" id="{381FD8AB-053A-4EB0-846F-0E06E9A47B2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val 13">
              <a:extLst>
                <a:ext uri="{FF2B5EF4-FFF2-40B4-BE49-F238E27FC236}">
                  <a16:creationId xmlns:a16="http://schemas.microsoft.com/office/drawing/2014/main" id="{56F0F922-2EE4-4B0B-B7DF-4DF905069855}"/>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Oval 14">
              <a:extLst>
                <a:ext uri="{FF2B5EF4-FFF2-40B4-BE49-F238E27FC236}">
                  <a16:creationId xmlns:a16="http://schemas.microsoft.com/office/drawing/2014/main" id="{0F72C02E-7E1E-476A-980A-8F51FD4D33D9}"/>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5">
              <a:extLst>
                <a:ext uri="{FF2B5EF4-FFF2-40B4-BE49-F238E27FC236}">
                  <a16:creationId xmlns:a16="http://schemas.microsoft.com/office/drawing/2014/main" id="{FB573948-2469-4607-9FA1-4679652D31A0}"/>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6">
              <a:extLst>
                <a:ext uri="{FF2B5EF4-FFF2-40B4-BE49-F238E27FC236}">
                  <a16:creationId xmlns:a16="http://schemas.microsoft.com/office/drawing/2014/main" id="{913DDC8C-7A7D-4D48-81DB-C91F611C1B1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7">
              <a:extLst>
                <a:ext uri="{FF2B5EF4-FFF2-40B4-BE49-F238E27FC236}">
                  <a16:creationId xmlns:a16="http://schemas.microsoft.com/office/drawing/2014/main" id="{E06A6958-C27E-4C2D-A079-B20C0F16E48A}"/>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Oval 18">
              <a:extLst>
                <a:ext uri="{FF2B5EF4-FFF2-40B4-BE49-F238E27FC236}">
                  <a16:creationId xmlns:a16="http://schemas.microsoft.com/office/drawing/2014/main" id="{9EE5894D-C2FB-4548-88CF-6411A496FC1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8" name="Oval 187">
            <a:extLst>
              <a:ext uri="{FF2B5EF4-FFF2-40B4-BE49-F238E27FC236}">
                <a16:creationId xmlns:a16="http://schemas.microsoft.com/office/drawing/2014/main" id="{B763ACC6-5D0B-4104-A3F4-304142893F50}"/>
              </a:ext>
            </a:extLst>
          </p:cNvPr>
          <p:cNvSpPr/>
          <p:nvPr/>
        </p:nvSpPr>
        <p:spPr bwMode="auto">
          <a:xfrm>
            <a:off x="2832379" y="3725270"/>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89" name="manage multiple" descr="manage multiple">
            <a:extLst>
              <a:ext uri="{FF2B5EF4-FFF2-40B4-BE49-F238E27FC236}">
                <a16:creationId xmlns:a16="http://schemas.microsoft.com/office/drawing/2014/main" id="{23E1EE62-668B-4C0C-B420-2B0B82AF41B0}"/>
              </a:ext>
            </a:extLst>
          </p:cNvPr>
          <p:cNvGrpSpPr/>
          <p:nvPr/>
        </p:nvGrpSpPr>
        <p:grpSpPr>
          <a:xfrm>
            <a:off x="2917037" y="3810441"/>
            <a:ext cx="268316" cy="267290"/>
            <a:chOff x="730250" y="1231433"/>
            <a:chExt cx="382270" cy="380810"/>
          </a:xfrm>
        </p:grpSpPr>
        <p:sp>
          <p:nvSpPr>
            <p:cNvPr id="190" name="Freeform 541">
              <a:extLst>
                <a:ext uri="{FF2B5EF4-FFF2-40B4-BE49-F238E27FC236}">
                  <a16:creationId xmlns:a16="http://schemas.microsoft.com/office/drawing/2014/main" id="{AB2A8F6B-72F7-489B-B005-19FB4035EA59}"/>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1" name="Freeform 542">
              <a:extLst>
                <a:ext uri="{FF2B5EF4-FFF2-40B4-BE49-F238E27FC236}">
                  <a16:creationId xmlns:a16="http://schemas.microsoft.com/office/drawing/2014/main" id="{65CCC167-43F9-4693-94A4-AAC956858C51}"/>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2" name="Freeform 543">
              <a:extLst>
                <a:ext uri="{FF2B5EF4-FFF2-40B4-BE49-F238E27FC236}">
                  <a16:creationId xmlns:a16="http://schemas.microsoft.com/office/drawing/2014/main" id="{C40E3661-08C5-4784-8320-AFC0C66D209F}"/>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3" name="Freeform 544">
              <a:extLst>
                <a:ext uri="{FF2B5EF4-FFF2-40B4-BE49-F238E27FC236}">
                  <a16:creationId xmlns:a16="http://schemas.microsoft.com/office/drawing/2014/main" id="{CF623C81-CAB9-434D-B9B9-988403795533}"/>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4" name="Freeform 545">
              <a:extLst>
                <a:ext uri="{FF2B5EF4-FFF2-40B4-BE49-F238E27FC236}">
                  <a16:creationId xmlns:a16="http://schemas.microsoft.com/office/drawing/2014/main" id="{4558036C-40F6-464E-9200-1566DBE76EAD}"/>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5" name="Freeform 546">
              <a:extLst>
                <a:ext uri="{FF2B5EF4-FFF2-40B4-BE49-F238E27FC236}">
                  <a16:creationId xmlns:a16="http://schemas.microsoft.com/office/drawing/2014/main" id="{0956EF67-A9F2-44CE-9F17-1FD5B220E391}"/>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6" name="Freeform 547">
              <a:extLst>
                <a:ext uri="{FF2B5EF4-FFF2-40B4-BE49-F238E27FC236}">
                  <a16:creationId xmlns:a16="http://schemas.microsoft.com/office/drawing/2014/main" id="{28E898FB-8E81-436C-A4EA-D439F74EB019}"/>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7" name="Freeform 548">
              <a:extLst>
                <a:ext uri="{FF2B5EF4-FFF2-40B4-BE49-F238E27FC236}">
                  <a16:creationId xmlns:a16="http://schemas.microsoft.com/office/drawing/2014/main" id="{6F3E42A0-D8C2-4775-AF7D-8CC681E8A0D0}"/>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8" name="Freeform 549">
              <a:extLst>
                <a:ext uri="{FF2B5EF4-FFF2-40B4-BE49-F238E27FC236}">
                  <a16:creationId xmlns:a16="http://schemas.microsoft.com/office/drawing/2014/main" id="{27B16029-DDBD-450B-8BA4-998D62997148}"/>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9" name="Freeform 550">
              <a:extLst>
                <a:ext uri="{FF2B5EF4-FFF2-40B4-BE49-F238E27FC236}">
                  <a16:creationId xmlns:a16="http://schemas.microsoft.com/office/drawing/2014/main" id="{8D23CB7A-70C5-4F19-B7B3-123A004C6394}"/>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0" name="Oval 551">
              <a:extLst>
                <a:ext uri="{FF2B5EF4-FFF2-40B4-BE49-F238E27FC236}">
                  <a16:creationId xmlns:a16="http://schemas.microsoft.com/office/drawing/2014/main" id="{BDFC7F06-D6FD-47FB-BA66-134264126874}"/>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1" name="Rectangle 552">
              <a:extLst>
                <a:ext uri="{FF2B5EF4-FFF2-40B4-BE49-F238E27FC236}">
                  <a16:creationId xmlns:a16="http://schemas.microsoft.com/office/drawing/2014/main" id="{E7760191-72A4-4567-9524-2AC894241E76}"/>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2" name="Rectangle 553">
              <a:extLst>
                <a:ext uri="{FF2B5EF4-FFF2-40B4-BE49-F238E27FC236}">
                  <a16:creationId xmlns:a16="http://schemas.microsoft.com/office/drawing/2014/main" id="{BBFC2846-0F09-4C1F-9CEF-90AFCC666C03}"/>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3" name="Rectangle 554">
              <a:extLst>
                <a:ext uri="{FF2B5EF4-FFF2-40B4-BE49-F238E27FC236}">
                  <a16:creationId xmlns:a16="http://schemas.microsoft.com/office/drawing/2014/main" id="{D83BE2A6-35BF-4C67-BE82-859EFF5C88FC}"/>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4" name="Rectangle 555">
              <a:extLst>
                <a:ext uri="{FF2B5EF4-FFF2-40B4-BE49-F238E27FC236}">
                  <a16:creationId xmlns:a16="http://schemas.microsoft.com/office/drawing/2014/main" id="{DA8CAEC1-8B69-4DEF-A154-98F8B84D0120}"/>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5" name="Rectangle 556">
              <a:extLst>
                <a:ext uri="{FF2B5EF4-FFF2-40B4-BE49-F238E27FC236}">
                  <a16:creationId xmlns:a16="http://schemas.microsoft.com/office/drawing/2014/main" id="{21C9E745-CBEF-4CE5-A08D-556831DDF855}"/>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6" name="Rectangle 557">
              <a:extLst>
                <a:ext uri="{FF2B5EF4-FFF2-40B4-BE49-F238E27FC236}">
                  <a16:creationId xmlns:a16="http://schemas.microsoft.com/office/drawing/2014/main" id="{5998767D-960B-4B4B-B854-0DCFD0B202B2}"/>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7" name="Rectangle 558">
              <a:extLst>
                <a:ext uri="{FF2B5EF4-FFF2-40B4-BE49-F238E27FC236}">
                  <a16:creationId xmlns:a16="http://schemas.microsoft.com/office/drawing/2014/main" id="{71567138-DD8F-466D-A80F-49BE4FE85E98}"/>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8" name="Rectangle 559">
              <a:extLst>
                <a:ext uri="{FF2B5EF4-FFF2-40B4-BE49-F238E27FC236}">
                  <a16:creationId xmlns:a16="http://schemas.microsoft.com/office/drawing/2014/main" id="{5F270FC6-C941-444F-B888-DA0D31ED24FF}"/>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9" name="Rectangle 560">
              <a:extLst>
                <a:ext uri="{FF2B5EF4-FFF2-40B4-BE49-F238E27FC236}">
                  <a16:creationId xmlns:a16="http://schemas.microsoft.com/office/drawing/2014/main" id="{F48D330D-719E-45F7-80A7-47AA83976C99}"/>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10" name="Rectangle 561">
              <a:extLst>
                <a:ext uri="{FF2B5EF4-FFF2-40B4-BE49-F238E27FC236}">
                  <a16:creationId xmlns:a16="http://schemas.microsoft.com/office/drawing/2014/main" id="{3E1A7E9B-DEB3-47A9-9857-24DAE08833D5}"/>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grpSp>
      <p:sp>
        <p:nvSpPr>
          <p:cNvPr id="211" name="Oval 210">
            <a:extLst>
              <a:ext uri="{FF2B5EF4-FFF2-40B4-BE49-F238E27FC236}">
                <a16:creationId xmlns:a16="http://schemas.microsoft.com/office/drawing/2014/main" id="{E63E7C01-D9A8-4CE6-9D62-E74A9714D256}"/>
              </a:ext>
            </a:extLst>
          </p:cNvPr>
          <p:cNvSpPr/>
          <p:nvPr/>
        </p:nvSpPr>
        <p:spPr bwMode="auto">
          <a:xfrm>
            <a:off x="3008840" y="4245830"/>
            <a:ext cx="361554" cy="361554"/>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2" name="Group 211">
            <a:extLst>
              <a:ext uri="{FF2B5EF4-FFF2-40B4-BE49-F238E27FC236}">
                <a16:creationId xmlns:a16="http://schemas.microsoft.com/office/drawing/2014/main" id="{1BB288D5-5FC6-4960-BC63-CF25DE143182}"/>
              </a:ext>
            </a:extLst>
          </p:cNvPr>
          <p:cNvGrpSpPr/>
          <p:nvPr/>
        </p:nvGrpSpPr>
        <p:grpSpPr>
          <a:xfrm>
            <a:off x="3094720" y="4300546"/>
            <a:ext cx="189794" cy="252122"/>
            <a:chOff x="9243965" y="3960553"/>
            <a:chExt cx="284316" cy="377682"/>
          </a:xfrm>
        </p:grpSpPr>
        <p:sp>
          <p:nvSpPr>
            <p:cNvPr id="213" name="Freeform: Shape 212">
              <a:extLst>
                <a:ext uri="{FF2B5EF4-FFF2-40B4-BE49-F238E27FC236}">
                  <a16:creationId xmlns:a16="http://schemas.microsoft.com/office/drawing/2014/main" id="{086B1FD1-0F97-4261-A2D6-368C91AB2356}"/>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4" name="Group 213">
              <a:extLst>
                <a:ext uri="{FF2B5EF4-FFF2-40B4-BE49-F238E27FC236}">
                  <a16:creationId xmlns:a16="http://schemas.microsoft.com/office/drawing/2014/main" id="{71E30DE8-F713-4F11-9D3A-65FEAE4DC8A6}"/>
                </a:ext>
              </a:extLst>
            </p:cNvPr>
            <p:cNvGrpSpPr/>
            <p:nvPr/>
          </p:nvGrpSpPr>
          <p:grpSpPr>
            <a:xfrm>
              <a:off x="9243965" y="3994952"/>
              <a:ext cx="284316" cy="343283"/>
              <a:chOff x="9243965" y="3994952"/>
              <a:chExt cx="284316" cy="343283"/>
            </a:xfrm>
          </p:grpSpPr>
          <p:sp>
            <p:nvSpPr>
              <p:cNvPr id="215" name="Freeform: Shape 214">
                <a:extLst>
                  <a:ext uri="{FF2B5EF4-FFF2-40B4-BE49-F238E27FC236}">
                    <a16:creationId xmlns:a16="http://schemas.microsoft.com/office/drawing/2014/main" id="{C0C5270A-550C-40AF-B64C-8B33BDDBCAAA}"/>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215">
                <a:extLst>
                  <a:ext uri="{FF2B5EF4-FFF2-40B4-BE49-F238E27FC236}">
                    <a16:creationId xmlns:a16="http://schemas.microsoft.com/office/drawing/2014/main" id="{3D0CFAA0-C7EC-4CE1-A6E7-B0CDDB013EA8}"/>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18" name="Oval 217">
            <a:extLst>
              <a:ext uri="{FF2B5EF4-FFF2-40B4-BE49-F238E27FC236}">
                <a16:creationId xmlns:a16="http://schemas.microsoft.com/office/drawing/2014/main" id="{48429FFC-0B39-4EF1-A95C-A668E6A1DEED}"/>
              </a:ext>
            </a:extLst>
          </p:cNvPr>
          <p:cNvSpPr/>
          <p:nvPr/>
        </p:nvSpPr>
        <p:spPr bwMode="auto">
          <a:xfrm>
            <a:off x="3278427" y="4708503"/>
            <a:ext cx="345206" cy="345207"/>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9" name="mobile 2" descr="mobile, phone">
            <a:extLst>
              <a:ext uri="{FF2B5EF4-FFF2-40B4-BE49-F238E27FC236}">
                <a16:creationId xmlns:a16="http://schemas.microsoft.com/office/drawing/2014/main" id="{6097E639-1555-40FE-B738-AFDA826DE0F8}"/>
              </a:ext>
            </a:extLst>
          </p:cNvPr>
          <p:cNvGrpSpPr/>
          <p:nvPr/>
        </p:nvGrpSpPr>
        <p:grpSpPr>
          <a:xfrm>
            <a:off x="3317543" y="4747619"/>
            <a:ext cx="266974" cy="266974"/>
            <a:chOff x="7301548" y="3947160"/>
            <a:chExt cx="416242" cy="416242"/>
          </a:xfrm>
        </p:grpSpPr>
        <p:sp>
          <p:nvSpPr>
            <p:cNvPr id="220" name="Freeform: Shape 219">
              <a:extLst>
                <a:ext uri="{FF2B5EF4-FFF2-40B4-BE49-F238E27FC236}">
                  <a16:creationId xmlns:a16="http://schemas.microsoft.com/office/drawing/2014/main" id="{1DDA489E-181C-4386-A1DF-7A334DFB47CC}"/>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1" name="Freeform: Shape 220">
              <a:extLst>
                <a:ext uri="{FF2B5EF4-FFF2-40B4-BE49-F238E27FC236}">
                  <a16:creationId xmlns:a16="http://schemas.microsoft.com/office/drawing/2014/main" id="{DC1893AE-F5F9-41BA-B40B-2F705E51F30A}"/>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2" name="Freeform: Shape 221">
              <a:extLst>
                <a:ext uri="{FF2B5EF4-FFF2-40B4-BE49-F238E27FC236}">
                  <a16:creationId xmlns:a16="http://schemas.microsoft.com/office/drawing/2014/main" id="{3747B13F-A1A9-48D4-868A-8EA05E2CCA37}"/>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3" name="Freeform: Shape 222">
              <a:extLst>
                <a:ext uri="{FF2B5EF4-FFF2-40B4-BE49-F238E27FC236}">
                  <a16:creationId xmlns:a16="http://schemas.microsoft.com/office/drawing/2014/main" id="{4D3B41D8-3B8F-4419-B393-BC542A235E4F}"/>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4" name="Freeform: Shape 223">
              <a:extLst>
                <a:ext uri="{FF2B5EF4-FFF2-40B4-BE49-F238E27FC236}">
                  <a16:creationId xmlns:a16="http://schemas.microsoft.com/office/drawing/2014/main" id="{99A57243-E39A-4BAD-8FD9-068BC9AF4291}"/>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5" name="Freeform: Shape 224">
              <a:extLst>
                <a:ext uri="{FF2B5EF4-FFF2-40B4-BE49-F238E27FC236}">
                  <a16:creationId xmlns:a16="http://schemas.microsoft.com/office/drawing/2014/main" id="{7FE2D5CF-EC4D-42E0-93DC-F854681B39EA}"/>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6" name="Freeform: Shape 225">
              <a:extLst>
                <a:ext uri="{FF2B5EF4-FFF2-40B4-BE49-F238E27FC236}">
                  <a16:creationId xmlns:a16="http://schemas.microsoft.com/office/drawing/2014/main" id="{B28A70B0-67C8-4DC6-AB4B-3546FDE29B9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7" name="Freeform: Shape 226">
              <a:extLst>
                <a:ext uri="{FF2B5EF4-FFF2-40B4-BE49-F238E27FC236}">
                  <a16:creationId xmlns:a16="http://schemas.microsoft.com/office/drawing/2014/main" id="{25914042-C874-40CD-A3B8-96D65EEF86DE}"/>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8" name="Freeform: Shape 227">
              <a:extLst>
                <a:ext uri="{FF2B5EF4-FFF2-40B4-BE49-F238E27FC236}">
                  <a16:creationId xmlns:a16="http://schemas.microsoft.com/office/drawing/2014/main" id="{55366362-B629-4EE2-9D5C-97F0BA0E7CFF}"/>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9" name="Freeform: Shape 228">
              <a:extLst>
                <a:ext uri="{FF2B5EF4-FFF2-40B4-BE49-F238E27FC236}">
                  <a16:creationId xmlns:a16="http://schemas.microsoft.com/office/drawing/2014/main" id="{06BD6431-F1C1-4E61-8B39-380A7B2EBC57}"/>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0" name="Freeform: Shape 229">
              <a:extLst>
                <a:ext uri="{FF2B5EF4-FFF2-40B4-BE49-F238E27FC236}">
                  <a16:creationId xmlns:a16="http://schemas.microsoft.com/office/drawing/2014/main" id="{34D8845C-9779-4D85-AE91-4D74FC015078}"/>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1" name="Freeform: Shape 230">
              <a:extLst>
                <a:ext uri="{FF2B5EF4-FFF2-40B4-BE49-F238E27FC236}">
                  <a16:creationId xmlns:a16="http://schemas.microsoft.com/office/drawing/2014/main" id="{A010F7D1-1A11-45D6-BB90-EC0C14D3022A}"/>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2" name="Freeform: Shape 231">
              <a:extLst>
                <a:ext uri="{FF2B5EF4-FFF2-40B4-BE49-F238E27FC236}">
                  <a16:creationId xmlns:a16="http://schemas.microsoft.com/office/drawing/2014/main" id="{C67AB945-51B3-41D9-8643-AAEA373A0F8A}"/>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233" name="Rectangle 232">
            <a:extLst>
              <a:ext uri="{FF2B5EF4-FFF2-40B4-BE49-F238E27FC236}">
                <a16:creationId xmlns:a16="http://schemas.microsoft.com/office/drawing/2014/main" id="{C661675B-AACA-4582-A47C-7CA9A41B0242}"/>
              </a:ext>
            </a:extLst>
          </p:cNvPr>
          <p:cNvSpPr/>
          <p:nvPr/>
        </p:nvSpPr>
        <p:spPr bwMode="auto">
          <a:xfrm>
            <a:off x="4814138" y="761134"/>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Comunidad</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Open Education Analytics</a:t>
            </a:r>
          </a:p>
        </p:txBody>
      </p:sp>
      <p:grpSp>
        <p:nvGrpSpPr>
          <p:cNvPr id="234" name="Group 233">
            <a:extLst>
              <a:ext uri="{FF2B5EF4-FFF2-40B4-BE49-F238E27FC236}">
                <a16:creationId xmlns:a16="http://schemas.microsoft.com/office/drawing/2014/main" id="{0E7757C4-8484-4BA3-9705-B5ED3A77D2DA}"/>
              </a:ext>
            </a:extLst>
          </p:cNvPr>
          <p:cNvGrpSpPr/>
          <p:nvPr/>
        </p:nvGrpSpPr>
        <p:grpSpPr>
          <a:xfrm>
            <a:off x="8144180" y="1697693"/>
            <a:ext cx="548640" cy="548640"/>
            <a:chOff x="15164187" y="1393672"/>
            <a:chExt cx="563716" cy="563716"/>
          </a:xfrm>
        </p:grpSpPr>
        <p:sp>
          <p:nvSpPr>
            <p:cNvPr id="235" name="Oval 234">
              <a:extLst>
                <a:ext uri="{FF2B5EF4-FFF2-40B4-BE49-F238E27FC236}">
                  <a16:creationId xmlns:a16="http://schemas.microsoft.com/office/drawing/2014/main" id="{400B8289-82C2-4D51-B032-A1C2BA167217}"/>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4472C4"/>
                  </a:solidFill>
                </a:ln>
                <a:solidFill>
                  <a:srgbClr val="4472C4"/>
                </a:solidFill>
                <a:effectLst/>
                <a:uLnTx/>
                <a:uFillTx/>
                <a:latin typeface="Calibri" panose="020F0502020204030204"/>
                <a:ea typeface="Segoe UI" pitchFamily="34" charset="0"/>
                <a:cs typeface="Segoe UI" pitchFamily="34" charset="0"/>
              </a:endParaRPr>
            </a:p>
          </p:txBody>
        </p:sp>
        <p:sp>
          <p:nvSpPr>
            <p:cNvPr id="236" name="Freeform: Shape 235">
              <a:extLst>
                <a:ext uri="{FF2B5EF4-FFF2-40B4-BE49-F238E27FC236}">
                  <a16:creationId xmlns:a16="http://schemas.microsoft.com/office/drawing/2014/main" id="{83F96825-4620-46B7-9C89-F961C4A86C4C}"/>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236">
              <a:extLst>
                <a:ext uri="{FF2B5EF4-FFF2-40B4-BE49-F238E27FC236}">
                  <a16:creationId xmlns:a16="http://schemas.microsoft.com/office/drawing/2014/main" id="{93FA023A-4AF5-43E0-832A-18DBC2D69A79}"/>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237">
              <a:extLst>
                <a:ext uri="{FF2B5EF4-FFF2-40B4-BE49-F238E27FC236}">
                  <a16:creationId xmlns:a16="http://schemas.microsoft.com/office/drawing/2014/main" id="{2F125A25-C440-4AD2-A62E-2F87D65D249B}"/>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238">
              <a:extLst>
                <a:ext uri="{FF2B5EF4-FFF2-40B4-BE49-F238E27FC236}">
                  <a16:creationId xmlns:a16="http://schemas.microsoft.com/office/drawing/2014/main" id="{DD491F07-CCBC-4007-A241-E099F6F54A93}"/>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239">
              <a:extLst>
                <a:ext uri="{FF2B5EF4-FFF2-40B4-BE49-F238E27FC236}">
                  <a16:creationId xmlns:a16="http://schemas.microsoft.com/office/drawing/2014/main" id="{CA3F7AA5-3732-4EAC-A8A0-26B4D446E8BB}"/>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240">
              <a:extLst>
                <a:ext uri="{FF2B5EF4-FFF2-40B4-BE49-F238E27FC236}">
                  <a16:creationId xmlns:a16="http://schemas.microsoft.com/office/drawing/2014/main" id="{A8BCB421-F5D1-4CCB-886F-ED90C4764979}"/>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2" name="Group 241">
            <a:extLst>
              <a:ext uri="{FF2B5EF4-FFF2-40B4-BE49-F238E27FC236}">
                <a16:creationId xmlns:a16="http://schemas.microsoft.com/office/drawing/2014/main" id="{0BB94E65-0E35-41A1-A099-CEA32B71FCFF}"/>
              </a:ext>
            </a:extLst>
          </p:cNvPr>
          <p:cNvGrpSpPr/>
          <p:nvPr/>
        </p:nvGrpSpPr>
        <p:grpSpPr>
          <a:xfrm>
            <a:off x="8482983" y="2326915"/>
            <a:ext cx="548640" cy="548640"/>
            <a:chOff x="15780673" y="3543100"/>
            <a:chExt cx="563716" cy="563716"/>
          </a:xfrm>
        </p:grpSpPr>
        <p:sp>
          <p:nvSpPr>
            <p:cNvPr id="243" name="Oval 242">
              <a:extLst>
                <a:ext uri="{FF2B5EF4-FFF2-40B4-BE49-F238E27FC236}">
                  <a16:creationId xmlns:a16="http://schemas.microsoft.com/office/drawing/2014/main" id="{2BE7C9F0-1346-4FD4-BC13-D9FEAA838620}"/>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99430745-ACF6-44CD-8DFB-9044A1B07294}"/>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244">
              <a:extLst>
                <a:ext uri="{FF2B5EF4-FFF2-40B4-BE49-F238E27FC236}">
                  <a16:creationId xmlns:a16="http://schemas.microsoft.com/office/drawing/2014/main" id="{758FA5E6-3AA3-4456-869F-10353005E8D1}"/>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6" name="Group 245">
            <a:extLst>
              <a:ext uri="{FF2B5EF4-FFF2-40B4-BE49-F238E27FC236}">
                <a16:creationId xmlns:a16="http://schemas.microsoft.com/office/drawing/2014/main" id="{94F7C08B-B4ED-4A95-8519-A53A684A7CBE}"/>
              </a:ext>
            </a:extLst>
          </p:cNvPr>
          <p:cNvGrpSpPr/>
          <p:nvPr/>
        </p:nvGrpSpPr>
        <p:grpSpPr>
          <a:xfrm>
            <a:off x="8692820" y="3081352"/>
            <a:ext cx="548640" cy="548640"/>
            <a:chOff x="18065849" y="4613665"/>
            <a:chExt cx="563716" cy="563716"/>
          </a:xfrm>
        </p:grpSpPr>
        <p:sp>
          <p:nvSpPr>
            <p:cNvPr id="247" name="Oval 246">
              <a:extLst>
                <a:ext uri="{FF2B5EF4-FFF2-40B4-BE49-F238E27FC236}">
                  <a16:creationId xmlns:a16="http://schemas.microsoft.com/office/drawing/2014/main" id="{C7A05D12-A4B2-4652-8A3E-1A96A8082440}"/>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D09DF281-A3C5-4773-BB18-595DCA4BE998}"/>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248">
              <a:extLst>
                <a:ext uri="{FF2B5EF4-FFF2-40B4-BE49-F238E27FC236}">
                  <a16:creationId xmlns:a16="http://schemas.microsoft.com/office/drawing/2014/main" id="{E22E6BA5-6AD3-4A35-BF07-6CA3E682A66C}"/>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0" name="Group 249">
            <a:extLst>
              <a:ext uri="{FF2B5EF4-FFF2-40B4-BE49-F238E27FC236}">
                <a16:creationId xmlns:a16="http://schemas.microsoft.com/office/drawing/2014/main" id="{1C4AD957-2F9E-4FA8-8826-0AE6E2A99DE1}"/>
              </a:ext>
            </a:extLst>
          </p:cNvPr>
          <p:cNvGrpSpPr/>
          <p:nvPr/>
        </p:nvGrpSpPr>
        <p:grpSpPr>
          <a:xfrm>
            <a:off x="8200913" y="4707938"/>
            <a:ext cx="548640" cy="548640"/>
            <a:chOff x="20303752" y="3543100"/>
            <a:chExt cx="563716" cy="563716"/>
          </a:xfrm>
        </p:grpSpPr>
        <p:sp>
          <p:nvSpPr>
            <p:cNvPr id="251" name="Oval 250">
              <a:extLst>
                <a:ext uri="{FF2B5EF4-FFF2-40B4-BE49-F238E27FC236}">
                  <a16:creationId xmlns:a16="http://schemas.microsoft.com/office/drawing/2014/main" id="{E6AFCE38-DFC1-4754-B6F5-3A15B6F281D4}"/>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C4123C95-4377-4935-AEEC-53A0E31C1053}"/>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FFECD027-EE15-41DE-80D7-8D75D71AC585}"/>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4" name="Group 253">
            <a:extLst>
              <a:ext uri="{FF2B5EF4-FFF2-40B4-BE49-F238E27FC236}">
                <a16:creationId xmlns:a16="http://schemas.microsoft.com/office/drawing/2014/main" id="{EC31D0DC-7A90-466E-98EB-B95B884607AF}"/>
              </a:ext>
            </a:extLst>
          </p:cNvPr>
          <p:cNvGrpSpPr/>
          <p:nvPr/>
        </p:nvGrpSpPr>
        <p:grpSpPr>
          <a:xfrm>
            <a:off x="8569980" y="3986325"/>
            <a:ext cx="548640" cy="548640"/>
            <a:chOff x="20927355" y="1393672"/>
            <a:chExt cx="563716" cy="563716"/>
          </a:xfrm>
        </p:grpSpPr>
        <p:sp>
          <p:nvSpPr>
            <p:cNvPr id="255" name="Oval 254">
              <a:extLst>
                <a:ext uri="{FF2B5EF4-FFF2-40B4-BE49-F238E27FC236}">
                  <a16:creationId xmlns:a16="http://schemas.microsoft.com/office/drawing/2014/main" id="{118CED48-0A92-4811-9290-2475A9BFA59B}"/>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44DE069-9EE0-4429-B6E5-5CC91DB2D8C5}"/>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7" name="Freeform: Shape 256">
              <a:extLst>
                <a:ext uri="{FF2B5EF4-FFF2-40B4-BE49-F238E27FC236}">
                  <a16:creationId xmlns:a16="http://schemas.microsoft.com/office/drawing/2014/main" id="{04C1C3C8-4657-4ACB-A539-666E27E89419}"/>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258" name="Straight Connector 257">
            <a:extLst>
              <a:ext uri="{FF2B5EF4-FFF2-40B4-BE49-F238E27FC236}">
                <a16:creationId xmlns:a16="http://schemas.microsoft.com/office/drawing/2014/main" id="{AB6E9EAF-4E79-4436-A310-F27C95C62D6D}"/>
              </a:ext>
            </a:extLst>
          </p:cNvPr>
          <p:cNvCxnSpPr>
            <a:cxnSpLocks/>
            <a:stCxn id="143" idx="5"/>
          </p:cNvCxnSpPr>
          <p:nvPr/>
        </p:nvCxnSpPr>
        <p:spPr>
          <a:xfrm>
            <a:off x="3446396" y="2598653"/>
            <a:ext cx="992061" cy="1045444"/>
          </a:xfrm>
          <a:prstGeom prst="line">
            <a:avLst/>
          </a:prstGeom>
          <a:noFill/>
          <a:ln w="6350" cap="flat" cmpd="sng" algn="ctr">
            <a:solidFill>
              <a:srgbClr val="4472C4"/>
            </a:solidFill>
            <a:prstDash val="solid"/>
            <a:miter lim="800000"/>
          </a:ln>
          <a:effectLst/>
        </p:spPr>
      </p:cxnSp>
      <p:cxnSp>
        <p:nvCxnSpPr>
          <p:cNvPr id="259" name="Straight Connector 258">
            <a:extLst>
              <a:ext uri="{FF2B5EF4-FFF2-40B4-BE49-F238E27FC236}">
                <a16:creationId xmlns:a16="http://schemas.microsoft.com/office/drawing/2014/main" id="{2DDD1A25-515C-4042-A434-7B80ADD667A5}"/>
              </a:ext>
            </a:extLst>
          </p:cNvPr>
          <p:cNvCxnSpPr>
            <a:cxnSpLocks/>
            <a:stCxn id="163" idx="6"/>
          </p:cNvCxnSpPr>
          <p:nvPr/>
        </p:nvCxnSpPr>
        <p:spPr>
          <a:xfrm>
            <a:off x="3258581" y="2971848"/>
            <a:ext cx="1179876" cy="651719"/>
          </a:xfrm>
          <a:prstGeom prst="line">
            <a:avLst/>
          </a:prstGeom>
          <a:noFill/>
          <a:ln w="6350" cap="flat" cmpd="sng" algn="ctr">
            <a:solidFill>
              <a:srgbClr val="4472C4"/>
            </a:solidFill>
            <a:prstDash val="solid"/>
            <a:miter lim="800000"/>
          </a:ln>
          <a:effectLst/>
        </p:spPr>
      </p:cxnSp>
      <p:cxnSp>
        <p:nvCxnSpPr>
          <p:cNvPr id="260" name="Straight Connector 259">
            <a:extLst>
              <a:ext uri="{FF2B5EF4-FFF2-40B4-BE49-F238E27FC236}">
                <a16:creationId xmlns:a16="http://schemas.microsoft.com/office/drawing/2014/main" id="{05A48B54-2A0C-4E38-A3EA-32D759B0DDEE}"/>
              </a:ext>
            </a:extLst>
          </p:cNvPr>
          <p:cNvCxnSpPr>
            <a:cxnSpLocks/>
            <a:stCxn id="145" idx="5"/>
          </p:cNvCxnSpPr>
          <p:nvPr/>
        </p:nvCxnSpPr>
        <p:spPr>
          <a:xfrm>
            <a:off x="3703438" y="2148791"/>
            <a:ext cx="735019" cy="1474776"/>
          </a:xfrm>
          <a:prstGeom prst="line">
            <a:avLst/>
          </a:prstGeom>
          <a:noFill/>
          <a:ln w="6350" cap="flat" cmpd="sng" algn="ctr">
            <a:solidFill>
              <a:srgbClr val="4472C4"/>
            </a:solidFill>
            <a:prstDash val="solid"/>
            <a:miter lim="800000"/>
          </a:ln>
          <a:effectLst/>
        </p:spPr>
      </p:cxnSp>
      <p:cxnSp>
        <p:nvCxnSpPr>
          <p:cNvPr id="261" name="Straight Connector 260">
            <a:extLst>
              <a:ext uri="{FF2B5EF4-FFF2-40B4-BE49-F238E27FC236}">
                <a16:creationId xmlns:a16="http://schemas.microsoft.com/office/drawing/2014/main" id="{7F8D8B27-7B05-4EC0-85AB-584D3B91C1CE}"/>
              </a:ext>
            </a:extLst>
          </p:cNvPr>
          <p:cNvCxnSpPr>
            <a:cxnSpLocks/>
            <a:stCxn id="151" idx="6"/>
          </p:cNvCxnSpPr>
          <p:nvPr/>
        </p:nvCxnSpPr>
        <p:spPr>
          <a:xfrm>
            <a:off x="3245485" y="3457091"/>
            <a:ext cx="1192972" cy="166476"/>
          </a:xfrm>
          <a:prstGeom prst="line">
            <a:avLst/>
          </a:prstGeom>
          <a:noFill/>
          <a:ln w="6350" cap="flat" cmpd="sng" algn="ctr">
            <a:solidFill>
              <a:srgbClr val="4472C4"/>
            </a:solidFill>
            <a:prstDash val="solid"/>
            <a:miter lim="800000"/>
          </a:ln>
          <a:effectLst/>
        </p:spPr>
      </p:cxnSp>
      <p:cxnSp>
        <p:nvCxnSpPr>
          <p:cNvPr id="262" name="Straight Connector 261">
            <a:extLst>
              <a:ext uri="{FF2B5EF4-FFF2-40B4-BE49-F238E27FC236}">
                <a16:creationId xmlns:a16="http://schemas.microsoft.com/office/drawing/2014/main" id="{33DBFB0B-78EC-443C-B399-111337D2DA70}"/>
              </a:ext>
            </a:extLst>
          </p:cNvPr>
          <p:cNvCxnSpPr>
            <a:cxnSpLocks/>
            <a:stCxn id="188" idx="6"/>
          </p:cNvCxnSpPr>
          <p:nvPr/>
        </p:nvCxnSpPr>
        <p:spPr>
          <a:xfrm flipV="1">
            <a:off x="3270011" y="3623568"/>
            <a:ext cx="1168446" cy="320518"/>
          </a:xfrm>
          <a:prstGeom prst="line">
            <a:avLst/>
          </a:prstGeom>
          <a:noFill/>
          <a:ln w="6350" cap="flat" cmpd="sng" algn="ctr">
            <a:solidFill>
              <a:srgbClr val="4472C4"/>
            </a:solidFill>
            <a:prstDash val="solid"/>
            <a:miter lim="800000"/>
          </a:ln>
          <a:effectLst/>
        </p:spPr>
      </p:cxnSp>
      <p:cxnSp>
        <p:nvCxnSpPr>
          <p:cNvPr id="263" name="Straight Connector 262">
            <a:extLst>
              <a:ext uri="{FF2B5EF4-FFF2-40B4-BE49-F238E27FC236}">
                <a16:creationId xmlns:a16="http://schemas.microsoft.com/office/drawing/2014/main" id="{A35EADD6-C44A-4A1E-BFBB-35E3D641533D}"/>
              </a:ext>
            </a:extLst>
          </p:cNvPr>
          <p:cNvCxnSpPr>
            <a:cxnSpLocks/>
            <a:stCxn id="211" idx="6"/>
          </p:cNvCxnSpPr>
          <p:nvPr/>
        </p:nvCxnSpPr>
        <p:spPr>
          <a:xfrm flipV="1">
            <a:off x="3370394" y="3623567"/>
            <a:ext cx="1068063" cy="803040"/>
          </a:xfrm>
          <a:prstGeom prst="line">
            <a:avLst/>
          </a:prstGeom>
          <a:noFill/>
          <a:ln w="6350" cap="flat" cmpd="sng" algn="ctr">
            <a:solidFill>
              <a:srgbClr val="4472C4"/>
            </a:solidFill>
            <a:prstDash val="solid"/>
            <a:miter lim="800000"/>
          </a:ln>
          <a:effectLst/>
        </p:spPr>
      </p:cxnSp>
      <p:cxnSp>
        <p:nvCxnSpPr>
          <p:cNvPr id="264" name="Straight Connector 263">
            <a:extLst>
              <a:ext uri="{FF2B5EF4-FFF2-40B4-BE49-F238E27FC236}">
                <a16:creationId xmlns:a16="http://schemas.microsoft.com/office/drawing/2014/main" id="{27150CA1-B1AB-492C-99B0-4A0F5088EEFF}"/>
              </a:ext>
            </a:extLst>
          </p:cNvPr>
          <p:cNvCxnSpPr>
            <a:cxnSpLocks/>
            <a:stCxn id="218" idx="6"/>
          </p:cNvCxnSpPr>
          <p:nvPr/>
        </p:nvCxnSpPr>
        <p:spPr>
          <a:xfrm flipV="1">
            <a:off x="3623633" y="3623567"/>
            <a:ext cx="814824" cy="1257540"/>
          </a:xfrm>
          <a:prstGeom prst="line">
            <a:avLst/>
          </a:prstGeom>
          <a:noFill/>
          <a:ln w="6350" cap="flat" cmpd="sng" algn="ctr">
            <a:solidFill>
              <a:srgbClr val="4472C4"/>
            </a:solidFill>
            <a:prstDash val="solid"/>
            <a:miter lim="800000"/>
          </a:ln>
          <a:effectLst/>
        </p:spPr>
      </p:cxnSp>
      <p:cxnSp>
        <p:nvCxnSpPr>
          <p:cNvPr id="265" name="Straight Connector 264">
            <a:extLst>
              <a:ext uri="{FF2B5EF4-FFF2-40B4-BE49-F238E27FC236}">
                <a16:creationId xmlns:a16="http://schemas.microsoft.com/office/drawing/2014/main" id="{E247B955-B7D4-4489-B24B-79AC55356B5F}"/>
              </a:ext>
            </a:extLst>
          </p:cNvPr>
          <p:cNvCxnSpPr>
            <a:cxnSpLocks/>
            <a:stCxn id="171" idx="7"/>
          </p:cNvCxnSpPr>
          <p:nvPr/>
        </p:nvCxnSpPr>
        <p:spPr>
          <a:xfrm flipV="1">
            <a:off x="3959343" y="3623568"/>
            <a:ext cx="479114" cy="1478284"/>
          </a:xfrm>
          <a:prstGeom prst="line">
            <a:avLst/>
          </a:prstGeom>
          <a:noFill/>
          <a:ln w="6350" cap="flat" cmpd="sng" algn="ctr">
            <a:solidFill>
              <a:srgbClr val="4472C4"/>
            </a:solidFill>
            <a:prstDash val="solid"/>
            <a:miter lim="800000"/>
          </a:ln>
          <a:effectLst/>
        </p:spPr>
      </p:cxnSp>
      <p:sp>
        <p:nvSpPr>
          <p:cNvPr id="266" name="Rectangle 265">
            <a:extLst>
              <a:ext uri="{FF2B5EF4-FFF2-40B4-BE49-F238E27FC236}">
                <a16:creationId xmlns:a16="http://schemas.microsoft.com/office/drawing/2014/main" id="{97444B3F-AEAA-4CAB-90BA-FB019A7DED17}"/>
              </a:ext>
            </a:extLst>
          </p:cNvPr>
          <p:cNvSpPr/>
          <p:nvPr/>
        </p:nvSpPr>
        <p:spPr bwMode="auto">
          <a:xfrm>
            <a:off x="4814138" y="5532299"/>
            <a:ext cx="2362337"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Creación de un ecosistema de análisis global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cxnSp>
        <p:nvCxnSpPr>
          <p:cNvPr id="267" name="Straight Connector 266">
            <a:extLst>
              <a:ext uri="{FF2B5EF4-FFF2-40B4-BE49-F238E27FC236}">
                <a16:creationId xmlns:a16="http://schemas.microsoft.com/office/drawing/2014/main" id="{7C5E9F6C-9776-4E5D-817A-20DC1E95537F}"/>
              </a:ext>
            </a:extLst>
          </p:cNvPr>
          <p:cNvCxnSpPr>
            <a:cxnSpLocks/>
            <a:stCxn id="243" idx="2"/>
            <a:endCxn id="124" idx="3"/>
          </p:cNvCxnSpPr>
          <p:nvPr/>
        </p:nvCxnSpPr>
        <p:spPr>
          <a:xfrm flipH="1">
            <a:off x="7776850" y="2601235"/>
            <a:ext cx="706133" cy="994452"/>
          </a:xfrm>
          <a:prstGeom prst="line">
            <a:avLst/>
          </a:prstGeom>
          <a:noFill/>
          <a:ln w="6350" cap="flat" cmpd="sng" algn="ctr">
            <a:solidFill>
              <a:srgbClr val="4472C4"/>
            </a:solidFill>
            <a:prstDash val="solid"/>
            <a:miter lim="800000"/>
          </a:ln>
          <a:effectLst/>
        </p:spPr>
      </p:cxnSp>
      <p:cxnSp>
        <p:nvCxnSpPr>
          <p:cNvPr id="268" name="Straight Connector 267">
            <a:extLst>
              <a:ext uri="{FF2B5EF4-FFF2-40B4-BE49-F238E27FC236}">
                <a16:creationId xmlns:a16="http://schemas.microsoft.com/office/drawing/2014/main" id="{343A819B-5B30-4FF5-B81F-BD5BD0901951}"/>
              </a:ext>
            </a:extLst>
          </p:cNvPr>
          <p:cNvCxnSpPr>
            <a:cxnSpLocks/>
            <a:stCxn id="235" idx="3"/>
            <a:endCxn id="124" idx="3"/>
          </p:cNvCxnSpPr>
          <p:nvPr/>
        </p:nvCxnSpPr>
        <p:spPr>
          <a:xfrm flipH="1">
            <a:off x="7776850" y="2165987"/>
            <a:ext cx="447676" cy="1429700"/>
          </a:xfrm>
          <a:prstGeom prst="line">
            <a:avLst/>
          </a:prstGeom>
          <a:noFill/>
          <a:ln w="6350" cap="flat" cmpd="sng" algn="ctr">
            <a:solidFill>
              <a:srgbClr val="4472C4"/>
            </a:solidFill>
            <a:prstDash val="solid"/>
            <a:miter lim="800000"/>
          </a:ln>
          <a:effectLst/>
        </p:spPr>
      </p:cxnSp>
      <p:cxnSp>
        <p:nvCxnSpPr>
          <p:cNvPr id="269" name="Straight Connector 268">
            <a:extLst>
              <a:ext uri="{FF2B5EF4-FFF2-40B4-BE49-F238E27FC236}">
                <a16:creationId xmlns:a16="http://schemas.microsoft.com/office/drawing/2014/main" id="{9318533E-4AA7-494D-91E7-B6A70C6F7F28}"/>
              </a:ext>
            </a:extLst>
          </p:cNvPr>
          <p:cNvCxnSpPr>
            <a:cxnSpLocks/>
            <a:stCxn id="247" idx="2"/>
            <a:endCxn id="124" idx="3"/>
          </p:cNvCxnSpPr>
          <p:nvPr/>
        </p:nvCxnSpPr>
        <p:spPr>
          <a:xfrm flipH="1">
            <a:off x="7776850" y="3355672"/>
            <a:ext cx="915970" cy="240015"/>
          </a:xfrm>
          <a:prstGeom prst="line">
            <a:avLst/>
          </a:prstGeom>
          <a:noFill/>
          <a:ln w="6350" cap="flat" cmpd="sng" algn="ctr">
            <a:solidFill>
              <a:srgbClr val="4472C4"/>
            </a:solidFill>
            <a:prstDash val="solid"/>
            <a:miter lim="800000"/>
          </a:ln>
          <a:effectLst/>
        </p:spPr>
      </p:cxnSp>
      <p:cxnSp>
        <p:nvCxnSpPr>
          <p:cNvPr id="270" name="Straight Connector 269">
            <a:extLst>
              <a:ext uri="{FF2B5EF4-FFF2-40B4-BE49-F238E27FC236}">
                <a16:creationId xmlns:a16="http://schemas.microsoft.com/office/drawing/2014/main" id="{2AECBD3D-61B4-4340-BEAC-7E165A6B45DF}"/>
              </a:ext>
            </a:extLst>
          </p:cNvPr>
          <p:cNvCxnSpPr>
            <a:cxnSpLocks/>
            <a:stCxn id="255" idx="2"/>
            <a:endCxn id="124" idx="3"/>
          </p:cNvCxnSpPr>
          <p:nvPr/>
        </p:nvCxnSpPr>
        <p:spPr>
          <a:xfrm flipH="1" flipV="1">
            <a:off x="7776850" y="3595687"/>
            <a:ext cx="793130" cy="664958"/>
          </a:xfrm>
          <a:prstGeom prst="line">
            <a:avLst/>
          </a:prstGeom>
          <a:noFill/>
          <a:ln w="6350" cap="flat" cmpd="sng" algn="ctr">
            <a:solidFill>
              <a:srgbClr val="4472C4"/>
            </a:solidFill>
            <a:prstDash val="solid"/>
            <a:miter lim="800000"/>
          </a:ln>
          <a:effectLst/>
        </p:spPr>
      </p:cxnSp>
      <p:cxnSp>
        <p:nvCxnSpPr>
          <p:cNvPr id="271" name="Straight Connector 270">
            <a:extLst>
              <a:ext uri="{FF2B5EF4-FFF2-40B4-BE49-F238E27FC236}">
                <a16:creationId xmlns:a16="http://schemas.microsoft.com/office/drawing/2014/main" id="{6C23FA3E-E4B2-4935-8EB9-55F9E76B3BBA}"/>
              </a:ext>
            </a:extLst>
          </p:cNvPr>
          <p:cNvCxnSpPr>
            <a:cxnSpLocks/>
            <a:stCxn id="251" idx="1"/>
            <a:endCxn id="124" idx="3"/>
          </p:cNvCxnSpPr>
          <p:nvPr/>
        </p:nvCxnSpPr>
        <p:spPr>
          <a:xfrm flipH="1" flipV="1">
            <a:off x="7776850" y="3595687"/>
            <a:ext cx="504409" cy="1192597"/>
          </a:xfrm>
          <a:prstGeom prst="line">
            <a:avLst/>
          </a:prstGeom>
          <a:noFill/>
          <a:ln w="6350" cap="flat" cmpd="sng" algn="ctr">
            <a:solidFill>
              <a:srgbClr val="4472C4"/>
            </a:solidFill>
            <a:prstDash val="solid"/>
            <a:miter lim="800000"/>
          </a:ln>
          <a:effectLst/>
        </p:spPr>
      </p:cxnSp>
      <p:sp>
        <p:nvSpPr>
          <p:cNvPr id="2" name="Rectangle 1">
            <a:extLst>
              <a:ext uri="{FF2B5EF4-FFF2-40B4-BE49-F238E27FC236}">
                <a16:creationId xmlns:a16="http://schemas.microsoft.com/office/drawing/2014/main" id="{7E60028D-895D-426B-9C53-B551FECB20E8}"/>
              </a:ext>
            </a:extLst>
          </p:cNvPr>
          <p:cNvSpPr/>
          <p:nvPr/>
        </p:nvSpPr>
        <p:spPr bwMode="auto">
          <a:xfrm>
            <a:off x="797518" y="2936186"/>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habilitar muchos tipos de datos educativos...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sp>
        <p:nvSpPr>
          <p:cNvPr id="274" name="Rectangle 273">
            <a:extLst>
              <a:ext uri="{FF2B5EF4-FFF2-40B4-BE49-F238E27FC236}">
                <a16:creationId xmlns:a16="http://schemas.microsoft.com/office/drawing/2014/main" id="{E56375B8-C1FF-461D-9537-ACA7F42D9D91}"/>
              </a:ext>
            </a:extLst>
          </p:cNvPr>
          <p:cNvSpPr/>
          <p:nvPr/>
        </p:nvSpPr>
        <p:spPr bwMode="auto">
          <a:xfrm>
            <a:off x="9596974" y="2925069"/>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para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muchos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escenarios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diferentes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p>
        </p:txBody>
      </p:sp>
      <p:pic>
        <p:nvPicPr>
          <p:cNvPr id="124" name="Picture 123">
            <a:extLst>
              <a:ext uri="{FF2B5EF4-FFF2-40B4-BE49-F238E27FC236}">
                <a16:creationId xmlns:a16="http://schemas.microsoft.com/office/drawing/2014/main" id="{0633537B-5271-483E-85D0-EF103C7ACD1D}"/>
              </a:ext>
            </a:extLst>
          </p:cNvPr>
          <p:cNvPicPr>
            <a:picLocks noChangeAspect="1"/>
          </p:cNvPicPr>
          <p:nvPr/>
        </p:nvPicPr>
        <p:blipFill>
          <a:blip r:embed="rId3"/>
          <a:stretch>
            <a:fillRect/>
          </a:stretch>
        </p:blipFill>
        <p:spPr>
          <a:xfrm>
            <a:off x="4427719" y="2708875"/>
            <a:ext cx="3349131" cy="1773624"/>
          </a:xfrm>
          <a:prstGeom prst="rect">
            <a:avLst/>
          </a:prstGeom>
        </p:spPr>
      </p:pic>
    </p:spTree>
    <p:extLst>
      <p:ext uri="{BB962C8B-B14F-4D97-AF65-F5344CB8AC3E}">
        <p14:creationId xmlns:p14="http://schemas.microsoft.com/office/powerpoint/2010/main" val="366471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7E5B1FB-B859-4ED5-95B6-2756B4A6BE15}"/>
              </a:ext>
            </a:extLst>
          </p:cNvPr>
          <p:cNvSpPr txBox="1"/>
          <p:nvPr/>
        </p:nvSpPr>
        <p:spPr>
          <a:xfrm>
            <a:off x="1694634" y="2198150"/>
            <a:ext cx="8802731" cy="147732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mn-cs"/>
              </a:rPr>
              <a:t>Únase</a:t>
            </a:r>
            <a:r>
              <a:rPr kumimoji="0" lang="en-US" sz="3200" b="0" i="0" u="none" strike="noStrike" kern="1200" cap="none" spc="0" normalizeH="0" baseline="0" noProof="0" dirty="0">
                <a:ln>
                  <a:noFill/>
                </a:ln>
                <a:solidFill>
                  <a:srgbClr val="FFFFFF"/>
                </a:solidFill>
                <a:effectLst/>
                <a:uLnTx/>
                <a:uFillTx/>
                <a:latin typeface="Segoe UI"/>
                <a:ea typeface="+mn-ea"/>
                <a:cs typeface="+mn-cs"/>
              </a:rPr>
              <a:t> a Open Education Analytics 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https://github.com/microsoft/OpenEduAnalytics.</a:t>
            </a:r>
          </a:p>
        </p:txBody>
      </p:sp>
    </p:spTree>
    <p:extLst>
      <p:ext uri="{BB962C8B-B14F-4D97-AF65-F5344CB8AC3E}">
        <p14:creationId xmlns:p14="http://schemas.microsoft.com/office/powerpoint/2010/main" val="416537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20868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Para los casos de uso</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125359"/>
            <a:ext cx="2362337" cy="86177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Informes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longitudinales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estatales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provinciales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y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nacionales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2826265"/>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Reportes de datos en tiempo real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1998321"/>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Trayectorias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de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aprendizaje</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personalizadas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649047"/>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Datos abiertos para investigación y evaluación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415918"/>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Identificar y apoyar a los estudiantes en riesgo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Los datos dispersos impiden el uso estratégico de datos e IA
</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866865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BE199F-3118-41E4-A1AA-EAB60B2326DA}"/>
              </a:ext>
            </a:extLst>
          </p:cNvPr>
          <p:cNvSpPr txBox="1">
            <a:spLocks/>
          </p:cNvSpPr>
          <p:nvPr/>
        </p:nvSpPr>
        <p:spPr>
          <a:xfrm>
            <a:off x="662654" y="2342839"/>
            <a:ext cx="3618890" cy="2272855"/>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LOS DESAFÍOS DE LA EDUCACIÓN CON LOS DATOS Y LA IA
</a:t>
            </a:r>
            <a:endPar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endParaRPr>
          </a:p>
        </p:txBody>
      </p:sp>
      <p:grpSp>
        <p:nvGrpSpPr>
          <p:cNvPr id="55" name="integrate" descr="integrate">
            <a:extLst>
              <a:ext uri="{FF2B5EF4-FFF2-40B4-BE49-F238E27FC236}">
                <a16:creationId xmlns:a16="http://schemas.microsoft.com/office/drawing/2014/main" id="{D8806634-6AF8-45EF-B566-CACB73A71BD6}"/>
              </a:ext>
            </a:extLst>
          </p:cNvPr>
          <p:cNvGrpSpPr>
            <a:grpSpLocks noChangeAspect="1"/>
          </p:cNvGrpSpPr>
          <p:nvPr/>
        </p:nvGrpSpPr>
        <p:grpSpPr bwMode="auto">
          <a:xfrm>
            <a:off x="6663219" y="2475777"/>
            <a:ext cx="537400" cy="537398"/>
            <a:chOff x="1057" y="811"/>
            <a:chExt cx="230" cy="230"/>
          </a:xfrm>
        </p:grpSpPr>
        <p:sp>
          <p:nvSpPr>
            <p:cNvPr id="56" name="AutoShape 18">
              <a:extLst>
                <a:ext uri="{FF2B5EF4-FFF2-40B4-BE49-F238E27FC236}">
                  <a16:creationId xmlns:a16="http://schemas.microsoft.com/office/drawing/2014/main" id="{E236EE55-CB93-481E-AE0A-48875691B90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20">
              <a:extLst>
                <a:ext uri="{FF2B5EF4-FFF2-40B4-BE49-F238E27FC236}">
                  <a16:creationId xmlns:a16="http://schemas.microsoft.com/office/drawing/2014/main" id="{AEF5C784-A8EE-4BE4-8DE8-4396B698C8B6}"/>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21">
              <a:extLst>
                <a:ext uri="{FF2B5EF4-FFF2-40B4-BE49-F238E27FC236}">
                  <a16:creationId xmlns:a16="http://schemas.microsoft.com/office/drawing/2014/main" id="{403A0E76-BE2F-40B0-A87B-84E8FA9EA676}"/>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2">
              <a:extLst>
                <a:ext uri="{FF2B5EF4-FFF2-40B4-BE49-F238E27FC236}">
                  <a16:creationId xmlns:a16="http://schemas.microsoft.com/office/drawing/2014/main" id="{2392DF39-7A58-4D0F-80B7-DEE0D158CE2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23">
              <a:extLst>
                <a:ext uri="{FF2B5EF4-FFF2-40B4-BE49-F238E27FC236}">
                  <a16:creationId xmlns:a16="http://schemas.microsoft.com/office/drawing/2014/main" id="{B9555616-AE4A-4751-97B6-D18AC08DE5AE}"/>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24">
              <a:extLst>
                <a:ext uri="{FF2B5EF4-FFF2-40B4-BE49-F238E27FC236}">
                  <a16:creationId xmlns:a16="http://schemas.microsoft.com/office/drawing/2014/main" id="{663D0982-9A05-45EA-A897-BA999EAB6653}"/>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25">
              <a:extLst>
                <a:ext uri="{FF2B5EF4-FFF2-40B4-BE49-F238E27FC236}">
                  <a16:creationId xmlns:a16="http://schemas.microsoft.com/office/drawing/2014/main" id="{C70D534C-F662-4E58-A4E3-1A10172679DE}"/>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26">
              <a:extLst>
                <a:ext uri="{FF2B5EF4-FFF2-40B4-BE49-F238E27FC236}">
                  <a16:creationId xmlns:a16="http://schemas.microsoft.com/office/drawing/2014/main" id="{94002153-9E40-4CF1-AC25-0E47D140C263}"/>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27">
              <a:extLst>
                <a:ext uri="{FF2B5EF4-FFF2-40B4-BE49-F238E27FC236}">
                  <a16:creationId xmlns:a16="http://schemas.microsoft.com/office/drawing/2014/main" id="{11067426-989D-43DC-A5D1-4A06EFACEA53}"/>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Oval 28">
              <a:extLst>
                <a:ext uri="{FF2B5EF4-FFF2-40B4-BE49-F238E27FC236}">
                  <a16:creationId xmlns:a16="http://schemas.microsoft.com/office/drawing/2014/main" id="{95C37C2C-2E26-47A8-8A2C-F5C6509AC0BF}"/>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Oval 29">
              <a:extLst>
                <a:ext uri="{FF2B5EF4-FFF2-40B4-BE49-F238E27FC236}">
                  <a16:creationId xmlns:a16="http://schemas.microsoft.com/office/drawing/2014/main" id="{37A72319-57CD-4B1C-B178-7D20056BBCA5}"/>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Oval 30">
              <a:extLst>
                <a:ext uri="{FF2B5EF4-FFF2-40B4-BE49-F238E27FC236}">
                  <a16:creationId xmlns:a16="http://schemas.microsoft.com/office/drawing/2014/main" id="{0DD85E2E-EA16-4885-B4BC-054A3BED0C24}"/>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Oval 31">
              <a:extLst>
                <a:ext uri="{FF2B5EF4-FFF2-40B4-BE49-F238E27FC236}">
                  <a16:creationId xmlns:a16="http://schemas.microsoft.com/office/drawing/2014/main" id="{BBDEEA87-D610-4100-910E-93D67A15763D}"/>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2">
              <a:extLst>
                <a:ext uri="{FF2B5EF4-FFF2-40B4-BE49-F238E27FC236}">
                  <a16:creationId xmlns:a16="http://schemas.microsoft.com/office/drawing/2014/main" id="{7CD64CFA-8E50-412D-9848-269BB375504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33">
              <a:extLst>
                <a:ext uri="{FF2B5EF4-FFF2-40B4-BE49-F238E27FC236}">
                  <a16:creationId xmlns:a16="http://schemas.microsoft.com/office/drawing/2014/main" id="{65E27BE1-E1BF-41F0-B40A-FD44101DDC45}"/>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4">
              <a:extLst>
                <a:ext uri="{FF2B5EF4-FFF2-40B4-BE49-F238E27FC236}">
                  <a16:creationId xmlns:a16="http://schemas.microsoft.com/office/drawing/2014/main" id="{EF5F3AED-71BC-407C-8F4E-D5DFCC181C3A}"/>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5">
              <a:extLst>
                <a:ext uri="{FF2B5EF4-FFF2-40B4-BE49-F238E27FC236}">
                  <a16:creationId xmlns:a16="http://schemas.microsoft.com/office/drawing/2014/main" id="{F01E9A7F-ACC0-4106-8102-F509D46B08C9}"/>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92" name="chart" descr="chart">
            <a:extLst>
              <a:ext uri="{FF2B5EF4-FFF2-40B4-BE49-F238E27FC236}">
                <a16:creationId xmlns:a16="http://schemas.microsoft.com/office/drawing/2014/main" id="{63060D3C-CC8F-45B2-94C4-6B559C97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193" y="4927411"/>
            <a:ext cx="596392" cy="596390"/>
          </a:xfrm>
          <a:prstGeom prst="rect">
            <a:avLst/>
          </a:prstGeom>
        </p:spPr>
      </p:pic>
      <p:sp>
        <p:nvSpPr>
          <p:cNvPr id="93" name="Title 3">
            <a:extLst>
              <a:ext uri="{FF2B5EF4-FFF2-40B4-BE49-F238E27FC236}">
                <a16:creationId xmlns:a16="http://schemas.microsoft.com/office/drawing/2014/main" id="{0CC96E16-220D-4CDE-B28B-A03BA4231518}"/>
              </a:ext>
            </a:extLst>
          </p:cNvPr>
          <p:cNvSpPr txBox="1">
            <a:spLocks/>
          </p:cNvSpPr>
          <p:nvPr/>
        </p:nvSpPr>
        <p:spPr bwMode="auto">
          <a:xfrm>
            <a:off x="7868988" y="2347024"/>
            <a:ext cx="3212747"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Preocupaciones sobre la privacidad de los datos y el uso ético de la IA</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4" name="Title 3">
            <a:extLst>
              <a:ext uri="{FF2B5EF4-FFF2-40B4-BE49-F238E27FC236}">
                <a16:creationId xmlns:a16="http://schemas.microsoft.com/office/drawing/2014/main" id="{D423E926-27E3-4DA2-A6D2-7499134FE0ED}"/>
              </a:ext>
            </a:extLst>
          </p:cNvPr>
          <p:cNvSpPr txBox="1">
            <a:spLocks/>
          </p:cNvSpPr>
          <p:nvPr/>
        </p:nvSpPr>
        <p:spPr bwMode="auto">
          <a:xfrm>
            <a:off x="7910458" y="4989247"/>
            <a:ext cx="262230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Empezar</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es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abrumador</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5" name="Title 3">
            <a:extLst>
              <a:ext uri="{FF2B5EF4-FFF2-40B4-BE49-F238E27FC236}">
                <a16:creationId xmlns:a16="http://schemas.microsoft.com/office/drawing/2014/main" id="{05999E9C-E2F0-421B-8EC2-2327A23B7E41}"/>
              </a:ext>
            </a:extLst>
          </p:cNvPr>
          <p:cNvSpPr txBox="1">
            <a:spLocks/>
          </p:cNvSpPr>
          <p:nvPr/>
        </p:nvSpPr>
        <p:spPr bwMode="auto">
          <a:xfrm>
            <a:off x="7871063" y="1069012"/>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Los conjuntos de datos están dispersos y mal gobernados</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grpSp>
        <p:nvGrpSpPr>
          <p:cNvPr id="96" name="Group 95" descr="brain">
            <a:extLst>
              <a:ext uri="{FF2B5EF4-FFF2-40B4-BE49-F238E27FC236}">
                <a16:creationId xmlns:a16="http://schemas.microsoft.com/office/drawing/2014/main" id="{D94552A4-F7CA-4642-B33A-84A6A80C7346}"/>
              </a:ext>
            </a:extLst>
          </p:cNvPr>
          <p:cNvGrpSpPr>
            <a:grpSpLocks noChangeAspect="1"/>
          </p:cNvGrpSpPr>
          <p:nvPr/>
        </p:nvGrpSpPr>
        <p:grpSpPr>
          <a:xfrm>
            <a:off x="6661144" y="3868362"/>
            <a:ext cx="541544" cy="507666"/>
            <a:chOff x="411839" y="685725"/>
            <a:chExt cx="1757938" cy="1647970"/>
          </a:xfrm>
        </p:grpSpPr>
        <p:sp>
          <p:nvSpPr>
            <p:cNvPr id="97" name="Freeform: Shape 96">
              <a:extLst>
                <a:ext uri="{FF2B5EF4-FFF2-40B4-BE49-F238E27FC236}">
                  <a16:creationId xmlns:a16="http://schemas.microsoft.com/office/drawing/2014/main" id="{041B7761-B9A8-4DEE-9642-40B869F1D53F}"/>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2D80056F-7829-4735-8358-006285B4CC6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113FB61D-88AC-4F8C-8230-09375F5D25E5}"/>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E118A2AE-CE7B-4559-B2F8-2B6D12E9EB74}"/>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8AB2601C-A238-4859-93AF-2C17989D0439}"/>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098885DE-90DC-4740-A330-85D39CE70A0B}"/>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7D062285-FDD3-4CFE-9B1F-6251823FB96D}"/>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212AED8-ED0F-4E51-BADC-1B49461F9885}"/>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Block Arc 104">
              <a:extLst>
                <a:ext uri="{FF2B5EF4-FFF2-40B4-BE49-F238E27FC236}">
                  <a16:creationId xmlns:a16="http://schemas.microsoft.com/office/drawing/2014/main" id="{A269C55E-7A80-4891-9C7F-0912CD798E69}"/>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Block Arc 105">
              <a:extLst>
                <a:ext uri="{FF2B5EF4-FFF2-40B4-BE49-F238E27FC236}">
                  <a16:creationId xmlns:a16="http://schemas.microsoft.com/office/drawing/2014/main" id="{E813EDDD-5C9B-4991-8F91-2C56551DE32A}"/>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Block Arc 106">
              <a:extLst>
                <a:ext uri="{FF2B5EF4-FFF2-40B4-BE49-F238E27FC236}">
                  <a16:creationId xmlns:a16="http://schemas.microsoft.com/office/drawing/2014/main" id="{E2918FA2-2EF0-446E-920B-E080981C8EA5}"/>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Block Arc 107">
              <a:extLst>
                <a:ext uri="{FF2B5EF4-FFF2-40B4-BE49-F238E27FC236}">
                  <a16:creationId xmlns:a16="http://schemas.microsoft.com/office/drawing/2014/main" id="{C495E75D-978D-48DF-B9DD-940FD9ABB8F0}"/>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Block Arc 108">
              <a:extLst>
                <a:ext uri="{FF2B5EF4-FFF2-40B4-BE49-F238E27FC236}">
                  <a16:creationId xmlns:a16="http://schemas.microsoft.com/office/drawing/2014/main" id="{A8A17BA9-B461-49BE-8239-5B1B02EA7F8E}"/>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Block Arc 109">
              <a:extLst>
                <a:ext uri="{FF2B5EF4-FFF2-40B4-BE49-F238E27FC236}">
                  <a16:creationId xmlns:a16="http://schemas.microsoft.com/office/drawing/2014/main" id="{CA5063A0-0462-4223-ADFE-9BEA35B17336}"/>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1" name="Block Arc 110">
              <a:extLst>
                <a:ext uri="{FF2B5EF4-FFF2-40B4-BE49-F238E27FC236}">
                  <a16:creationId xmlns:a16="http://schemas.microsoft.com/office/drawing/2014/main" id="{A700C475-455A-4239-8763-21B02C0C2D76}"/>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2" name="Block Arc 111">
              <a:extLst>
                <a:ext uri="{FF2B5EF4-FFF2-40B4-BE49-F238E27FC236}">
                  <a16:creationId xmlns:a16="http://schemas.microsoft.com/office/drawing/2014/main" id="{5DBCBF7D-04C2-47F7-AA9E-3145969733A4}"/>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77565012-D247-494C-BA96-D0A887176E2D}"/>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E5F8DD55-6C1A-47F9-BD27-721B8021E33E}"/>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15" name="Title 3">
            <a:extLst>
              <a:ext uri="{FF2B5EF4-FFF2-40B4-BE49-F238E27FC236}">
                <a16:creationId xmlns:a16="http://schemas.microsoft.com/office/drawing/2014/main" id="{FF2A6D25-F510-4879-A7B8-D3468DEDA7C5}"/>
              </a:ext>
            </a:extLst>
          </p:cNvPr>
          <p:cNvSpPr txBox="1">
            <a:spLocks/>
          </p:cNvSpPr>
          <p:nvPr/>
        </p:nvSpPr>
        <p:spPr bwMode="auto">
          <a:xfrm>
            <a:off x="7868988" y="3712935"/>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Poca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experiencia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organizativa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en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análisis</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de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aprendizaje</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 IA</a:t>
            </a:r>
          </a:p>
        </p:txBody>
      </p:sp>
      <p:pic>
        <p:nvPicPr>
          <p:cNvPr id="2" name="Picture 1">
            <a:extLst>
              <a:ext uri="{FF2B5EF4-FFF2-40B4-BE49-F238E27FC236}">
                <a16:creationId xmlns:a16="http://schemas.microsoft.com/office/drawing/2014/main" id="{97D29A8B-5B46-4C86-88AD-F8E241D18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118" y="1163169"/>
            <a:ext cx="639093" cy="639093"/>
          </a:xfrm>
          <a:prstGeom prst="rect">
            <a:avLst/>
          </a:prstGeom>
        </p:spPr>
      </p:pic>
    </p:spTree>
    <p:extLst>
      <p:ext uri="{BB962C8B-B14F-4D97-AF65-F5344CB8AC3E}">
        <p14:creationId xmlns:p14="http://schemas.microsoft.com/office/powerpoint/2010/main" val="264071084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352425" y="2082814"/>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kumimoji="0" lang="en-US" sz="6000" b="0" i="0" u="none" strike="noStrike" kern="1200" cap="none" spc="-113" normalizeH="0" baseline="0" noProof="0" dirty="0">
                <a:ln w="3175">
                  <a:noFill/>
                </a:ln>
                <a:solidFill>
                  <a:prstClr val="white"/>
                </a:solidFill>
                <a:effectLst/>
                <a:uLnTx/>
                <a:uFillTx/>
                <a:latin typeface="Segoe UI"/>
                <a:ea typeface="+mn-ea"/>
                <a:cs typeface="Segoe UI" pitchFamily="34" charset="0"/>
                <a:sym typeface="Helvetica Light"/>
              </a:rPr>
              <a:t>Qué es </a:t>
            </a:r>
            <a:r>
              <a:rPr kumimoji="0" lang="en-US" sz="600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OPEN EDUCATION ANALYTICS RECURSOS TÉCNICOS Y COMUNIDAD</a:t>
            </a:r>
          </a:p>
        </p:txBody>
      </p:sp>
      <p:sp>
        <p:nvSpPr>
          <p:cNvPr id="46" name="Rectangle 45">
            <a:extLst>
              <a:ext uri="{FF2B5EF4-FFF2-40B4-BE49-F238E27FC236}">
                <a16:creationId xmlns:a16="http://schemas.microsoft.com/office/drawing/2014/main" id="{BC19611F-1792-438F-8C65-0D7B256D8E4C}"/>
              </a:ext>
            </a:extLst>
          </p:cNvPr>
          <p:cNvSpPr/>
          <p:nvPr/>
        </p:nvSpPr>
        <p:spPr>
          <a:xfrm>
            <a:off x="6756537" y="4412811"/>
            <a:ext cx="192671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PRINCIPIOS DE DATOS RESPONSABLES Y IA APLICADAS A LA EDUCACIÓN</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7" name="Rectangle 46">
            <a:extLst>
              <a:ext uri="{FF2B5EF4-FFF2-40B4-BE49-F238E27FC236}">
                <a16:creationId xmlns:a16="http://schemas.microsoft.com/office/drawing/2014/main" id="{DC263BF8-1FD9-4948-82E2-FF424A578752}"/>
              </a:ext>
            </a:extLst>
          </p:cNvPr>
          <p:cNvSpPr/>
          <p:nvPr/>
        </p:nvSpPr>
        <p:spPr>
          <a:xfrm>
            <a:off x="3703211" y="4410444"/>
            <a:ext cx="2379135"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a:t>
            </a: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CREACIÓN DE CAPACIDAD EN EL ANÁLISIS DE APRENDIZAJE Y LA IA</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8" name="Rectangle 47">
            <a:extLst>
              <a:ext uri="{FF2B5EF4-FFF2-40B4-BE49-F238E27FC236}">
                <a16:creationId xmlns:a16="http://schemas.microsoft.com/office/drawing/2014/main" id="{C9AB05BF-8CA0-4E33-A584-8A6CC3B2CC17}"/>
              </a:ext>
            </a:extLst>
          </p:cNvPr>
          <p:cNvSpPr/>
          <p:nvPr/>
        </p:nvSpPr>
        <p:spPr>
          <a:xfrm>
            <a:off x="9585688" y="4412811"/>
            <a:ext cx="1947333" cy="1938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grpSp>
        <p:nvGrpSpPr>
          <p:cNvPr id="49" name="Group 48">
            <a:extLst>
              <a:ext uri="{FF2B5EF4-FFF2-40B4-BE49-F238E27FC236}">
                <a16:creationId xmlns:a16="http://schemas.microsoft.com/office/drawing/2014/main" id="{A0640A6F-9E62-4EB1-8C3C-B77327570E37}"/>
              </a:ext>
            </a:extLst>
          </p:cNvPr>
          <p:cNvGrpSpPr/>
          <p:nvPr/>
        </p:nvGrpSpPr>
        <p:grpSpPr>
          <a:xfrm>
            <a:off x="1626107" y="3465668"/>
            <a:ext cx="655770" cy="738836"/>
            <a:chOff x="-660196" y="6905559"/>
            <a:chExt cx="357610" cy="402908"/>
          </a:xfrm>
        </p:grpSpPr>
        <p:sp>
          <p:nvSpPr>
            <p:cNvPr id="50" name="Freeform: Shape 49">
              <a:extLst>
                <a:ext uri="{FF2B5EF4-FFF2-40B4-BE49-F238E27FC236}">
                  <a16:creationId xmlns:a16="http://schemas.microsoft.com/office/drawing/2014/main" id="{C4D1156F-0D5E-43FD-916A-27001682D1E9}"/>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1" name="Freeform: Shape 50">
              <a:extLst>
                <a:ext uri="{FF2B5EF4-FFF2-40B4-BE49-F238E27FC236}">
                  <a16:creationId xmlns:a16="http://schemas.microsoft.com/office/drawing/2014/main" id="{F8DD2AC5-6C9C-4ED6-A7CE-467B88AEA9C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2" name="Freeform: Shape 51">
              <a:extLst>
                <a:ext uri="{FF2B5EF4-FFF2-40B4-BE49-F238E27FC236}">
                  <a16:creationId xmlns:a16="http://schemas.microsoft.com/office/drawing/2014/main" id="{1FBC0B22-A992-4C8E-9162-1B173176B94B}"/>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1" name="Freeform: Shape 70">
              <a:extLst>
                <a:ext uri="{FF2B5EF4-FFF2-40B4-BE49-F238E27FC236}">
                  <a16:creationId xmlns:a16="http://schemas.microsoft.com/office/drawing/2014/main" id="{30541140-8E5E-4A7B-83A0-B4CBD9F3255C}"/>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2" name="Freeform: Shape 91">
              <a:extLst>
                <a:ext uri="{FF2B5EF4-FFF2-40B4-BE49-F238E27FC236}">
                  <a16:creationId xmlns:a16="http://schemas.microsoft.com/office/drawing/2014/main" id="{8B7A3C2C-DEBA-4D4A-B66D-6E4B735932DC}"/>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3" name="Freeform: Shape 92">
              <a:extLst>
                <a:ext uri="{FF2B5EF4-FFF2-40B4-BE49-F238E27FC236}">
                  <a16:creationId xmlns:a16="http://schemas.microsoft.com/office/drawing/2014/main" id="{16A2BFDF-D334-40C5-A33D-167EB3B5115E}"/>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4" name="Freeform: Shape 93">
              <a:extLst>
                <a:ext uri="{FF2B5EF4-FFF2-40B4-BE49-F238E27FC236}">
                  <a16:creationId xmlns:a16="http://schemas.microsoft.com/office/drawing/2014/main" id="{475849CC-A7B0-48DD-BCBE-8C3D1038B8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5" name="Freeform: Shape 94">
              <a:extLst>
                <a:ext uri="{FF2B5EF4-FFF2-40B4-BE49-F238E27FC236}">
                  <a16:creationId xmlns:a16="http://schemas.microsoft.com/office/drawing/2014/main" id="{D4D65CB4-FCD1-4C16-8E63-A6D08E768996}"/>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7" name="Freeform: Shape 96">
              <a:extLst>
                <a:ext uri="{FF2B5EF4-FFF2-40B4-BE49-F238E27FC236}">
                  <a16:creationId xmlns:a16="http://schemas.microsoft.com/office/drawing/2014/main" id="{B7780104-A608-4F93-B0AE-3691E10C0BE1}"/>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0" name="Freeform: Shape 99">
              <a:extLst>
                <a:ext uri="{FF2B5EF4-FFF2-40B4-BE49-F238E27FC236}">
                  <a16:creationId xmlns:a16="http://schemas.microsoft.com/office/drawing/2014/main" id="{2605F8BD-8C5C-4EBC-B9AC-F8AF9097783F}"/>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1" name="Freeform: Shape 100">
              <a:extLst>
                <a:ext uri="{FF2B5EF4-FFF2-40B4-BE49-F238E27FC236}">
                  <a16:creationId xmlns:a16="http://schemas.microsoft.com/office/drawing/2014/main" id="{8D6456E7-D676-4559-9C13-14AD3712D8E1}"/>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2" name="Freeform: Shape 101">
              <a:extLst>
                <a:ext uri="{FF2B5EF4-FFF2-40B4-BE49-F238E27FC236}">
                  <a16:creationId xmlns:a16="http://schemas.microsoft.com/office/drawing/2014/main" id="{F036B50B-E9E0-454F-9681-23D48580A501}"/>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3" name="Freeform: Shape 102">
              <a:extLst>
                <a:ext uri="{FF2B5EF4-FFF2-40B4-BE49-F238E27FC236}">
                  <a16:creationId xmlns:a16="http://schemas.microsoft.com/office/drawing/2014/main" id="{FC8B1585-0660-4CB7-8572-4BE5D0948B42}"/>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4" name="Freeform: Shape 103">
              <a:extLst>
                <a:ext uri="{FF2B5EF4-FFF2-40B4-BE49-F238E27FC236}">
                  <a16:creationId xmlns:a16="http://schemas.microsoft.com/office/drawing/2014/main" id="{734556D8-1A64-40FA-8CBA-D8D0EC97AD43}"/>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5" name="Freeform: Shape 104">
              <a:extLst>
                <a:ext uri="{FF2B5EF4-FFF2-40B4-BE49-F238E27FC236}">
                  <a16:creationId xmlns:a16="http://schemas.microsoft.com/office/drawing/2014/main" id="{A555F60B-ABF9-4BB8-8E2F-A60432DD583B}"/>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6" name="Freeform: Shape 105">
              <a:extLst>
                <a:ext uri="{FF2B5EF4-FFF2-40B4-BE49-F238E27FC236}">
                  <a16:creationId xmlns:a16="http://schemas.microsoft.com/office/drawing/2014/main" id="{33CF4DD1-30CE-49B0-A1FE-D5670F27FAC0}"/>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7" name="Freeform: Shape 106">
              <a:extLst>
                <a:ext uri="{FF2B5EF4-FFF2-40B4-BE49-F238E27FC236}">
                  <a16:creationId xmlns:a16="http://schemas.microsoft.com/office/drawing/2014/main" id="{BFF14235-CF05-4639-B91F-868A109E4C74}"/>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8" name="Freeform: Shape 107">
              <a:extLst>
                <a:ext uri="{FF2B5EF4-FFF2-40B4-BE49-F238E27FC236}">
                  <a16:creationId xmlns:a16="http://schemas.microsoft.com/office/drawing/2014/main" id="{D91F4F6E-7143-4159-AB1A-8D2DDA245C60}"/>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9" name="Freeform: Shape 108">
              <a:extLst>
                <a:ext uri="{FF2B5EF4-FFF2-40B4-BE49-F238E27FC236}">
                  <a16:creationId xmlns:a16="http://schemas.microsoft.com/office/drawing/2014/main" id="{425D0514-8BE8-46C9-9B44-CDE66AFFF42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0" name="Freeform: Shape 109">
              <a:extLst>
                <a:ext uri="{FF2B5EF4-FFF2-40B4-BE49-F238E27FC236}">
                  <a16:creationId xmlns:a16="http://schemas.microsoft.com/office/drawing/2014/main" id="{568AE225-1C9D-4B21-B2FC-1BF89CC27A0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1" name="Freeform: Shape 110">
              <a:extLst>
                <a:ext uri="{FF2B5EF4-FFF2-40B4-BE49-F238E27FC236}">
                  <a16:creationId xmlns:a16="http://schemas.microsoft.com/office/drawing/2014/main" id="{216EF885-4852-4D07-8A19-3C6B0D65EEF9}"/>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2" name="Freeform: Shape 111">
              <a:extLst>
                <a:ext uri="{FF2B5EF4-FFF2-40B4-BE49-F238E27FC236}">
                  <a16:creationId xmlns:a16="http://schemas.microsoft.com/office/drawing/2014/main" id="{A6E882F0-DD25-4145-8D3A-BF503877FC45}"/>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3" name="Freeform: Shape 112">
              <a:extLst>
                <a:ext uri="{FF2B5EF4-FFF2-40B4-BE49-F238E27FC236}">
                  <a16:creationId xmlns:a16="http://schemas.microsoft.com/office/drawing/2014/main" id="{EB28E9C8-BC47-4498-BA6A-7E9F6978895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pSp>
        <p:nvGrpSpPr>
          <p:cNvPr id="114" name="Group 113">
            <a:extLst>
              <a:ext uri="{FF2B5EF4-FFF2-40B4-BE49-F238E27FC236}">
                <a16:creationId xmlns:a16="http://schemas.microsoft.com/office/drawing/2014/main" id="{AFD8070F-5979-411D-9137-CCB7A996A537}"/>
              </a:ext>
            </a:extLst>
          </p:cNvPr>
          <p:cNvGrpSpPr/>
          <p:nvPr/>
        </p:nvGrpSpPr>
        <p:grpSpPr>
          <a:xfrm>
            <a:off x="7374187" y="361240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384"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2155" y="3451375"/>
            <a:ext cx="914400" cy="914400"/>
          </a:xfrm>
          <a:prstGeom prst="rect">
            <a:avLst/>
          </a:prstGeom>
        </p:spPr>
      </p:pic>
    </p:spTree>
    <p:extLst>
      <p:ext uri="{BB962C8B-B14F-4D97-AF65-F5344CB8AC3E}">
        <p14:creationId xmlns:p14="http://schemas.microsoft.com/office/powerpoint/2010/main" val="207786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3"/>
          <a:stretch>
            <a:fillRect/>
          </a:stretch>
        </p:blipFill>
        <p:spPr>
          <a:xfrm>
            <a:off x="6082329" y="4658280"/>
            <a:ext cx="2504636" cy="1571694"/>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4"/>
          <a:stretch>
            <a:fillRect/>
          </a:stretch>
        </p:blipFill>
        <p:spPr>
          <a:xfrm>
            <a:off x="8846720" y="4658280"/>
            <a:ext cx="3065123" cy="1571694"/>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5"/>
          <a:stretch>
            <a:fillRect/>
          </a:stretch>
        </p:blipFill>
        <p:spPr>
          <a:xfrm>
            <a:off x="2633394" y="4658280"/>
            <a:ext cx="3188530" cy="1579960"/>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6"/>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7"/>
          <a:stretch>
            <a:fillRect/>
          </a:stretch>
        </p:blipFill>
        <p:spPr>
          <a:xfrm>
            <a:off x="4279458" y="739472"/>
            <a:ext cx="6960867" cy="3314698"/>
          </a:xfrm>
          <a:prstGeom prst="rect">
            <a:avLst/>
          </a:prstGeom>
          <a:effectLst>
            <a:glow rad="127000">
              <a:schemeClr val="bg2">
                <a:alpha val="40000"/>
              </a:schemeClr>
            </a:glow>
          </a:effectLst>
        </p:spPr>
      </p:pic>
      <p:sp>
        <p:nvSpPr>
          <p:cNvPr id="6" name="TextBox 5">
            <a:extLst>
              <a:ext uri="{FF2B5EF4-FFF2-40B4-BE49-F238E27FC236}">
                <a16:creationId xmlns:a16="http://schemas.microsoft.com/office/drawing/2014/main" id="{C129475A-8A5F-4DE2-99E6-4E71AE9410D0}"/>
              </a:ext>
            </a:extLst>
          </p:cNvPr>
          <p:cNvSpPr txBox="1"/>
          <p:nvPr/>
        </p:nvSpPr>
        <p:spPr>
          <a:xfrm>
            <a:off x="110295" y="3059839"/>
            <a:ext cx="3648905" cy="1169551"/>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Recursos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abiertos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GitHub: Data pipelines, scripts, analytics notebooks,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a:t>
            </a:r>
            <a:r>
              <a:rPr kumimoji="0" lang="en-US" sz="1400" b="0" i="0" u="none" strike="noStrike" kern="1200" cap="none" spc="0" normalizeH="0" baseline="0" noProof="0" dirty="0">
                <a:ln>
                  <a:noFill/>
                </a:ln>
                <a:solidFill>
                  <a:srgbClr val="FFFFFF"/>
                </a:solidFill>
                <a:effectLst/>
                <a:uLnTx/>
                <a:uFillTx/>
                <a:latin typeface="Segoe UI"/>
                <a:ea typeface="+mn-ea"/>
                <a:cs typeface="+mn-cs"/>
              </a:rPr>
              <a:t>s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prueba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reportes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modelos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y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arquitecturas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referencia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ya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preparados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a:extLst>
              <a:ext uri="{FF2B5EF4-FFF2-40B4-BE49-F238E27FC236}">
                <a16:creationId xmlns:a16="http://schemas.microsoft.com/office/drawing/2014/main" id="{DC3CD205-E903-4536-AAFA-03F60F0E700F}"/>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323092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BA8AEA24-6AFF-40A4-A587-55E8609814E1}"/>
              </a:ext>
            </a:extLst>
          </p:cNvPr>
          <p:cNvPicPr>
            <a:picLocks noChangeAspect="1"/>
          </p:cNvPicPr>
          <p:nvPr/>
        </p:nvPicPr>
        <p:blipFill>
          <a:blip r:embed="rId3"/>
          <a:stretch>
            <a:fillRect/>
          </a:stretch>
        </p:blipFill>
        <p:spPr>
          <a:xfrm>
            <a:off x="3008458" y="1001108"/>
            <a:ext cx="8718456" cy="4855783"/>
          </a:xfrm>
          <a:prstGeom prst="rect">
            <a:avLst/>
          </a:prstGeom>
        </p:spPr>
      </p:pic>
      <p:sp>
        <p:nvSpPr>
          <p:cNvPr id="49" name="TextBox 48">
            <a:extLst>
              <a:ext uri="{FF2B5EF4-FFF2-40B4-BE49-F238E27FC236}">
                <a16:creationId xmlns:a16="http://schemas.microsoft.com/office/drawing/2014/main" id="{2D1D7CA1-A1D0-437E-A3EE-102C290C00C6}"/>
              </a:ext>
            </a:extLst>
          </p:cNvPr>
          <p:cNvSpPr txBox="1"/>
          <p:nvPr/>
        </p:nvSpPr>
        <p:spPr>
          <a:xfrm>
            <a:off x="665365" y="3479799"/>
            <a:ext cx="207893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Arquitectura de referencia abierta para establecer el estado de datos moderno mediante datos en la nube de Azure y servicios de IA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C3F79076-F5D8-478B-80AB-126DE42CD0CE}"/>
              </a:ext>
            </a:extLst>
          </p:cNvPr>
          <p:cNvPicPr>
            <a:picLocks noChangeAspect="1"/>
          </p:cNvPicPr>
          <p:nvPr/>
        </p:nvPicPr>
        <p:blipFill>
          <a:blip r:embed="rId4"/>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1038937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5150988" y="517921"/>
            <a:ext cx="622821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Resolución de problemas con una comunidad abierta.</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aphicFrame>
        <p:nvGraphicFramePr>
          <p:cNvPr id="8" name="Diagram 7">
            <a:extLst>
              <a:ext uri="{FF2B5EF4-FFF2-40B4-BE49-F238E27FC236}">
                <a16:creationId xmlns:a16="http://schemas.microsoft.com/office/drawing/2014/main" id="{A68027DB-78A9-44A6-AA43-72F6D0B33046}"/>
              </a:ext>
            </a:extLst>
          </p:cNvPr>
          <p:cNvGraphicFramePr/>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1169551"/>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uso ético
arquitectura referencia, implementación de referencia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proceso de desarrollo (ciclo de desarrollo, estrategia de prueba, versiones)
entrenamiento</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estándares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process standards (ethical use, dev cycle, testing)</a:t>
            </a:r>
          </a:p>
        </p:txBody>
      </p:sp>
      <p:pic>
        <p:nvPicPr>
          <p:cNvPr id="10" name="Picture 9">
            <a:extLst>
              <a:ext uri="{FF2B5EF4-FFF2-40B4-BE49-F238E27FC236}">
                <a16:creationId xmlns:a16="http://schemas.microsoft.com/office/drawing/2014/main" id="{7BA3916C-FC18-4327-8B64-B1030DD27802}"/>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181324191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73712-C803-47F5-9B52-DFA2160E9A8B}"/>
              </a:ext>
            </a:extLst>
          </p:cNvPr>
          <p:cNvPicPr>
            <a:picLocks noChangeAspect="1"/>
          </p:cNvPicPr>
          <p:nvPr/>
        </p:nvPicPr>
        <p:blipFill>
          <a:blip r:embed="rId3"/>
          <a:stretch>
            <a:fillRect/>
          </a:stretch>
        </p:blipFill>
        <p:spPr>
          <a:xfrm>
            <a:off x="4576788" y="2562228"/>
            <a:ext cx="3620613" cy="1532860"/>
          </a:xfrm>
          <a:prstGeom prst="rect">
            <a:avLst/>
          </a:prstGeom>
        </p:spPr>
      </p:pic>
      <p:pic>
        <p:nvPicPr>
          <p:cNvPr id="5" name="Picture 4">
            <a:extLst>
              <a:ext uri="{FF2B5EF4-FFF2-40B4-BE49-F238E27FC236}">
                <a16:creationId xmlns:a16="http://schemas.microsoft.com/office/drawing/2014/main" id="{1E3B6057-8E05-4D66-9C95-C30A25A42BCB}"/>
              </a:ext>
            </a:extLst>
          </p:cNvPr>
          <p:cNvPicPr>
            <a:picLocks noChangeAspect="1"/>
          </p:cNvPicPr>
          <p:nvPr/>
        </p:nvPicPr>
        <p:blipFill>
          <a:blip r:embed="rId4"/>
          <a:stretch>
            <a:fillRect/>
          </a:stretch>
        </p:blipFill>
        <p:spPr>
          <a:xfrm>
            <a:off x="8803161" y="1549049"/>
            <a:ext cx="2776560" cy="1762190"/>
          </a:xfrm>
          <a:prstGeom prst="rect">
            <a:avLst/>
          </a:prstGeom>
        </p:spPr>
      </p:pic>
      <p:pic>
        <p:nvPicPr>
          <p:cNvPr id="7" name="Picture 6">
            <a:extLst>
              <a:ext uri="{FF2B5EF4-FFF2-40B4-BE49-F238E27FC236}">
                <a16:creationId xmlns:a16="http://schemas.microsoft.com/office/drawing/2014/main" id="{60BF5592-C3AA-44D9-AB2F-B1E518EA032C}"/>
              </a:ext>
            </a:extLst>
          </p:cNvPr>
          <p:cNvPicPr>
            <a:picLocks noChangeAspect="1"/>
          </p:cNvPicPr>
          <p:nvPr/>
        </p:nvPicPr>
        <p:blipFill>
          <a:blip r:embed="rId5"/>
          <a:stretch>
            <a:fillRect/>
          </a:stretch>
        </p:blipFill>
        <p:spPr>
          <a:xfrm>
            <a:off x="8803161" y="3672482"/>
            <a:ext cx="2776560" cy="1779083"/>
          </a:xfrm>
          <a:prstGeom prst="rect">
            <a:avLst/>
          </a:prstGeom>
        </p:spPr>
      </p:pic>
      <p:grpSp>
        <p:nvGrpSpPr>
          <p:cNvPr id="8" name="Group 7">
            <a:extLst>
              <a:ext uri="{FF2B5EF4-FFF2-40B4-BE49-F238E27FC236}">
                <a16:creationId xmlns:a16="http://schemas.microsoft.com/office/drawing/2014/main" id="{998DF56C-BA16-457F-8B32-9C7962510967}"/>
              </a:ext>
            </a:extLst>
          </p:cNvPr>
          <p:cNvGrpSpPr/>
          <p:nvPr/>
        </p:nvGrpSpPr>
        <p:grpSpPr>
          <a:xfrm>
            <a:off x="1168401" y="2210497"/>
            <a:ext cx="2482424" cy="3309548"/>
            <a:chOff x="1168401" y="2446243"/>
            <a:chExt cx="2482424" cy="3309548"/>
          </a:xfrm>
        </p:grpSpPr>
        <p:sp>
          <p:nvSpPr>
            <p:cNvPr id="9" name="Rectangle 8">
              <a:extLst>
                <a:ext uri="{FF2B5EF4-FFF2-40B4-BE49-F238E27FC236}">
                  <a16:creationId xmlns:a16="http://schemas.microsoft.com/office/drawing/2014/main" id="{4DDFC6FD-1D84-4AB8-82FF-10D8506DADD4}"/>
                </a:ext>
              </a:extLst>
            </p:cNvPr>
            <p:cNvSpPr/>
            <p:nvPr/>
          </p:nvSpPr>
          <p:spPr>
            <a:xfrm>
              <a:off x="1168401" y="3429000"/>
              <a:ext cx="2482424" cy="2326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1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CREACIÓN DE CAPACIDAD EN ANÁLISIS DE APRENDIZAJE E IA
</a:t>
              </a:r>
              <a:endParaRPr kumimoji="0" lang="en-US" sz="21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pic>
          <p:nvPicPr>
            <p:cNvPr id="10" name="Graphic 9" descr="Connections with solid fill">
              <a:extLst>
                <a:ext uri="{FF2B5EF4-FFF2-40B4-BE49-F238E27FC236}">
                  <a16:creationId xmlns:a16="http://schemas.microsoft.com/office/drawing/2014/main" id="{22B4F4FF-7671-4BB5-A468-CFF7DDAA40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742" y="2446243"/>
              <a:ext cx="914400" cy="914400"/>
            </a:xfrm>
            <a:prstGeom prst="rect">
              <a:avLst/>
            </a:prstGeom>
          </p:spPr>
        </p:pic>
      </p:grpSp>
      <p:cxnSp>
        <p:nvCxnSpPr>
          <p:cNvPr id="11" name="Connector: Elbow 10">
            <a:extLst>
              <a:ext uri="{FF2B5EF4-FFF2-40B4-BE49-F238E27FC236}">
                <a16:creationId xmlns:a16="http://schemas.microsoft.com/office/drawing/2014/main" id="{4F073BBE-AE34-41CC-9C71-635CDA4EB5FF}"/>
              </a:ext>
            </a:extLst>
          </p:cNvPr>
          <p:cNvCxnSpPr>
            <a:stCxn id="4" idx="3"/>
            <a:endCxn id="7" idx="1"/>
          </p:cNvCxnSpPr>
          <p:nvPr/>
        </p:nvCxnSpPr>
        <p:spPr>
          <a:xfrm>
            <a:off x="8197401" y="3328658"/>
            <a:ext cx="605760" cy="1233366"/>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33E6B575-2975-41A7-9311-43E7AE454445}"/>
              </a:ext>
            </a:extLst>
          </p:cNvPr>
          <p:cNvCxnSpPr>
            <a:cxnSpLocks/>
          </p:cNvCxnSpPr>
          <p:nvPr/>
        </p:nvCxnSpPr>
        <p:spPr>
          <a:xfrm flipV="1">
            <a:off x="8197401" y="2430144"/>
            <a:ext cx="605760" cy="898514"/>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154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85DC8D3A-9AF9-4C18-8D42-59949F3A45E4}"/>
              </a:ext>
            </a:extLst>
          </p:cNvPr>
          <p:cNvGraphicFramePr/>
          <p:nvPr/>
        </p:nvGraphicFramePr>
        <p:xfrm>
          <a:off x="0" y="2130600"/>
          <a:ext cx="11811139"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A98C4F80-294A-4B19-8262-9FBFCB1A19D2}"/>
              </a:ext>
            </a:extLst>
          </p:cNvPr>
          <p:cNvSpPr/>
          <p:nvPr/>
        </p:nvSpPr>
        <p:spPr>
          <a:xfrm>
            <a:off x="6939417" y="2283000"/>
            <a:ext cx="221130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srgbClr val="FFFFFF"/>
                </a:solidFill>
                <a:effectLst/>
                <a:uLnTx/>
                <a:uFillTx/>
                <a:latin typeface="Segoe UI"/>
                <a:ea typeface="+mn-ea"/>
                <a:cs typeface="+mn-cs"/>
                <a:sym typeface="Helvetica Light"/>
              </a:rPr>
              <a:t>PRINCIPIOS DE DATOS RESPONSABLES Y IA APLICADAS A LA EDUCACIÓN
</a:t>
            </a:r>
            <a:endParaRPr kumimoji="0" lang="en-US" sz="2000" b="0" i="0" u="none" strike="noStrike" kern="0" cap="none" spc="0" normalizeH="0" baseline="0" noProof="0" dirty="0">
              <a:ln>
                <a:noFill/>
              </a:ln>
              <a:solidFill>
                <a:srgbClr val="FFFFFF"/>
              </a:solidFill>
              <a:effectLst/>
              <a:uLnTx/>
              <a:uFillTx/>
              <a:latin typeface="Segoe UI"/>
              <a:ea typeface="+mn-ea"/>
              <a:cs typeface="+mn-cs"/>
              <a:sym typeface="Helvetica Light"/>
            </a:endParaRPr>
          </a:p>
        </p:txBody>
      </p:sp>
      <p:grpSp>
        <p:nvGrpSpPr>
          <p:cNvPr id="21" name="Group 20">
            <a:extLst>
              <a:ext uri="{FF2B5EF4-FFF2-40B4-BE49-F238E27FC236}">
                <a16:creationId xmlns:a16="http://schemas.microsoft.com/office/drawing/2014/main" id="{DA29FC65-2D63-4997-9C95-AC4D52CE735C}"/>
              </a:ext>
            </a:extLst>
          </p:cNvPr>
          <p:cNvGrpSpPr/>
          <p:nvPr/>
        </p:nvGrpSpPr>
        <p:grpSpPr>
          <a:xfrm>
            <a:off x="7557067" y="1482593"/>
            <a:ext cx="575969" cy="575969"/>
            <a:chOff x="543957" y="7954849"/>
            <a:chExt cx="381000" cy="381000"/>
          </a:xfrm>
        </p:grpSpPr>
        <p:sp>
          <p:nvSpPr>
            <p:cNvPr id="22" name="Freeform: Shape 21">
              <a:extLst>
                <a:ext uri="{FF2B5EF4-FFF2-40B4-BE49-F238E27FC236}">
                  <a16:creationId xmlns:a16="http://schemas.microsoft.com/office/drawing/2014/main" id="{CC0B06A3-DD00-4369-A8CF-F6DFFF67DEE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3" name="Freeform: Shape 22">
              <a:extLst>
                <a:ext uri="{FF2B5EF4-FFF2-40B4-BE49-F238E27FC236}">
                  <a16:creationId xmlns:a16="http://schemas.microsoft.com/office/drawing/2014/main" id="{C036A913-0992-4D83-B87C-3F60201CA92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4" name="Freeform: Shape 23">
              <a:extLst>
                <a:ext uri="{FF2B5EF4-FFF2-40B4-BE49-F238E27FC236}">
                  <a16:creationId xmlns:a16="http://schemas.microsoft.com/office/drawing/2014/main" id="{3BFDD92A-2888-4F08-B155-BF165AA6A780}"/>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5" name="Freeform: Shape 24">
              <a:extLst>
                <a:ext uri="{FF2B5EF4-FFF2-40B4-BE49-F238E27FC236}">
                  <a16:creationId xmlns:a16="http://schemas.microsoft.com/office/drawing/2014/main" id="{418744EF-95A0-4FAA-BDBD-C1CB9156084A}"/>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6" name="Freeform: Shape 25">
              <a:extLst>
                <a:ext uri="{FF2B5EF4-FFF2-40B4-BE49-F238E27FC236}">
                  <a16:creationId xmlns:a16="http://schemas.microsoft.com/office/drawing/2014/main" id="{7E42BA3D-62C9-4879-8E29-22333CF9CDBC}"/>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cxnSp>
        <p:nvCxnSpPr>
          <p:cNvPr id="28" name="Straight Connector 27">
            <a:extLst>
              <a:ext uri="{FF2B5EF4-FFF2-40B4-BE49-F238E27FC236}">
                <a16:creationId xmlns:a16="http://schemas.microsoft.com/office/drawing/2014/main" id="{B7E8EC44-F9E9-4ED7-886A-F020478C8300}"/>
              </a:ext>
            </a:extLst>
          </p:cNvPr>
          <p:cNvCxnSpPr/>
          <p:nvPr/>
        </p:nvCxnSpPr>
        <p:spPr>
          <a:xfrm flipH="1">
            <a:off x="1960880" y="3037840"/>
            <a:ext cx="4907280" cy="149352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488266-EAC1-4B88-9C87-AE160626EEBF}"/>
              </a:ext>
            </a:extLst>
          </p:cNvPr>
          <p:cNvCxnSpPr>
            <a:cxnSpLocks/>
          </p:cNvCxnSpPr>
          <p:nvPr/>
        </p:nvCxnSpPr>
        <p:spPr>
          <a:xfrm flipH="1">
            <a:off x="3464560" y="3241040"/>
            <a:ext cx="3474857" cy="133419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4E678E-7851-4877-964A-154125018D3B}"/>
              </a:ext>
            </a:extLst>
          </p:cNvPr>
          <p:cNvCxnSpPr>
            <a:cxnSpLocks/>
          </p:cNvCxnSpPr>
          <p:nvPr/>
        </p:nvCxnSpPr>
        <p:spPr>
          <a:xfrm flipH="1">
            <a:off x="5069840" y="3429000"/>
            <a:ext cx="1950720" cy="114623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7DEDE9-322F-4156-BBD8-25EE365844A9}"/>
              </a:ext>
            </a:extLst>
          </p:cNvPr>
          <p:cNvCxnSpPr>
            <a:cxnSpLocks/>
          </p:cNvCxnSpPr>
          <p:nvPr/>
        </p:nvCxnSpPr>
        <p:spPr>
          <a:xfrm flipH="1">
            <a:off x="6441440" y="3740033"/>
            <a:ext cx="650377" cy="699887"/>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F0B5E3-B343-4CB1-A5AB-DDC9B5ADD537}"/>
              </a:ext>
            </a:extLst>
          </p:cNvPr>
          <p:cNvCxnSpPr>
            <a:cxnSpLocks/>
          </p:cNvCxnSpPr>
          <p:nvPr/>
        </p:nvCxnSpPr>
        <p:spPr>
          <a:xfrm>
            <a:off x="7595998" y="3800231"/>
            <a:ext cx="119259"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AA97C0-CC0D-4EE4-8C5C-DBF62FA5B8F3}"/>
              </a:ext>
            </a:extLst>
          </p:cNvPr>
          <p:cNvCxnSpPr>
            <a:cxnSpLocks/>
          </p:cNvCxnSpPr>
          <p:nvPr/>
        </p:nvCxnSpPr>
        <p:spPr>
          <a:xfrm>
            <a:off x="8091078" y="3800231"/>
            <a:ext cx="961482"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05BD45-489A-415D-A724-86D517A703A6}"/>
              </a:ext>
            </a:extLst>
          </p:cNvPr>
          <p:cNvCxnSpPr>
            <a:cxnSpLocks/>
          </p:cNvCxnSpPr>
          <p:nvPr/>
        </p:nvCxnSpPr>
        <p:spPr>
          <a:xfrm>
            <a:off x="8544697" y="3734191"/>
            <a:ext cx="1981063" cy="70572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4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6E1EEDE6B1EF45A85ECD25248A0220" ma:contentTypeVersion="11" ma:contentTypeDescription="Create a new document." ma:contentTypeScope="" ma:versionID="899b84019b53e27be57c9d0fa7daa132">
  <xsd:schema xmlns:xsd="http://www.w3.org/2001/XMLSchema" xmlns:xs="http://www.w3.org/2001/XMLSchema" xmlns:p="http://schemas.microsoft.com/office/2006/metadata/properties" xmlns:ns2="d4b8f27c-3087-4279-8c2a-d9759e8fe58e" xmlns:ns3="5352f729-f33d-46d4-bf85-c208a3f5ca71" targetNamespace="http://schemas.microsoft.com/office/2006/metadata/properties" ma:root="true" ma:fieldsID="d11ba9861a48268c9db17ea9b831a499" ns2:_="" ns3:_="">
    <xsd:import namespace="d4b8f27c-3087-4279-8c2a-d9759e8fe58e"/>
    <xsd:import namespace="5352f729-f33d-46d4-bf85-c208a3f5ca7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b8f27c-3087-4279-8c2a-d9759e8fe5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352f729-f33d-46d4-bf85-c208a3f5ca7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4A7EAA6-0AD5-4BA9-8178-9BF7838151A0}"/>
</file>

<file path=customXml/itemProps2.xml><?xml version="1.0" encoding="utf-8"?>
<ds:datastoreItem xmlns:ds="http://schemas.openxmlformats.org/officeDocument/2006/customXml" ds:itemID="{5C7918B4-DABC-42FF-9C9F-02CA14819EBE}"/>
</file>

<file path=customXml/itemProps3.xml><?xml version="1.0" encoding="utf-8"?>
<ds:datastoreItem xmlns:ds="http://schemas.openxmlformats.org/officeDocument/2006/customXml" ds:itemID="{2F880C16-B538-451D-A8EE-705B93A75775}"/>
</file>

<file path=docProps/app.xml><?xml version="1.0" encoding="utf-8"?>
<Properties xmlns="http://schemas.openxmlformats.org/officeDocument/2006/extended-properties" xmlns:vt="http://schemas.openxmlformats.org/officeDocument/2006/docPropsVTypes">
  <TotalTime>0</TotalTime>
  <Words>2076</Words>
  <Application>Microsoft Office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Calibri</vt:lpstr>
      <vt:lpstr>Calibri Light</vt:lpstr>
      <vt:lpstr>Neue Haas Grotesk Text Pro</vt:lpstr>
      <vt:lpstr>Roboto</vt:lpstr>
      <vt:lpstr>Roboto Medium</vt:lpstr>
      <vt:lpstr>Segoe UI</vt:lpstr>
      <vt:lpstr>Segoe UI Semibold</vt:lpstr>
      <vt:lpstr>Segoe UI Semilight</vt:lpstr>
      <vt:lpstr>Symbol</vt:lpstr>
      <vt:lpstr>Wingdings</vt:lpstr>
      <vt:lpstr>Office Theme</vt:lpstr>
      <vt:lpstr>White Template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Molina-Cosculluela</dc:creator>
  <cp:lastModifiedBy>Miguel Molina-Cosculluela</cp:lastModifiedBy>
  <cp:revision>1</cp:revision>
  <dcterms:created xsi:type="dcterms:W3CDTF">2021-05-03T11:46:59Z</dcterms:created>
  <dcterms:modified xsi:type="dcterms:W3CDTF">2021-05-03T11:47:39Z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0x010100646E1EEDE6B1EF45A85ECD25248A0220</vt:lpwstr>
  </property>
</Properties>
</file>